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57" r:id="rId5"/>
    <p:sldId id="301" r:id="rId6"/>
    <p:sldId id="302" r:id="rId7"/>
    <p:sldId id="304" r:id="rId8"/>
    <p:sldId id="306" r:id="rId9"/>
    <p:sldId id="307" r:id="rId10"/>
    <p:sldId id="309" r:id="rId11"/>
    <p:sldId id="311" r:id="rId12"/>
    <p:sldId id="310" r:id="rId13"/>
    <p:sldId id="327" r:id="rId14"/>
    <p:sldId id="314" r:id="rId15"/>
    <p:sldId id="315" r:id="rId16"/>
    <p:sldId id="316" r:id="rId17"/>
    <p:sldId id="317" r:id="rId18"/>
    <p:sldId id="318" r:id="rId19"/>
    <p:sldId id="319" r:id="rId20"/>
    <p:sldId id="329" r:id="rId21"/>
    <p:sldId id="321" r:id="rId22"/>
    <p:sldId id="330" r:id="rId23"/>
    <p:sldId id="323" r:id="rId24"/>
    <p:sldId id="324" r:id="rId25"/>
    <p:sldId id="325" r:id="rId26"/>
    <p:sldId id="326" r:id="rId27"/>
    <p:sldId id="322" r:id="rId28"/>
  </p:sldIdLst>
  <p:sldSz cx="9144000" cy="6858000" type="screen4x3"/>
  <p:notesSz cx="6858000" cy="9144000"/>
  <p:custDataLst>
    <p:tags r:id="rId31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3"/>
    <a:srgbClr val="0C94B7"/>
    <a:srgbClr val="41B4CE"/>
    <a:srgbClr val="73BAD1"/>
    <a:srgbClr val="65B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6" autoAdjust="0"/>
    <p:restoredTop sz="80527" autoAdjust="0"/>
  </p:normalViewPr>
  <p:slideViewPr>
    <p:cSldViewPr snapToGrid="0" showGuides="1">
      <p:cViewPr varScale="1">
        <p:scale>
          <a:sx n="158" d="100"/>
          <a:sy n="158" d="100"/>
        </p:scale>
        <p:origin x="1542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274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17FD-8155-4502-AF78-DBC2EA4B168F}" type="datetimeFigureOut">
              <a:rPr lang="en-GB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12/03/2018</a:t>
            </a:fld>
            <a:endParaRPr lang="en-GB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F6F62-1C91-45E7-BAED-FBFBF67C82BC}" type="slidenum">
              <a:rPr lang="en-GB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‹#›</a:t>
            </a:fld>
            <a:endParaRPr lang="en-GB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45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0A972FC-F5E0-4F80-B169-F0B5EFC71333}" type="datetimeFigureOut">
              <a:rPr lang="en-GB" smtClean="0"/>
              <a:pPr/>
              <a:t>12/03/2018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219CC2FD-B32F-4992-A15B-F95E2E35C81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13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Verdana" pitchFamily="34" charset="0"/>
        <a:ea typeface="Verdana" pitchFamily="34" charset="0"/>
        <a:cs typeface="Verdana" pitchFamily="34" charset="0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05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8301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46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744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3465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376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688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43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495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672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2128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339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440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53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27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461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57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350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91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/>
          <p:cNvGrpSpPr/>
          <p:nvPr userDrawn="1"/>
        </p:nvGrpSpPr>
        <p:grpSpPr bwMode="blackWhite">
          <a:xfrm>
            <a:off x="288000" y="720000"/>
            <a:ext cx="8552851" cy="2446708"/>
            <a:chOff x="287338" y="603319"/>
            <a:chExt cx="8552850" cy="2037600"/>
          </a:xfrm>
        </p:grpSpPr>
        <p:sp>
          <p:nvSpPr>
            <p:cNvPr id="19" name="Rechteck 18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Rechteck 19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ctrTitle" hasCustomPrompt="1"/>
          </p:nvPr>
        </p:nvSpPr>
        <p:spPr bwMode="black">
          <a:xfrm>
            <a:off x="605407" y="1561639"/>
            <a:ext cx="5436000" cy="12312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header</a:t>
            </a:r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 hasCustomPrompt="1"/>
          </p:nvPr>
        </p:nvSpPr>
        <p:spPr bwMode="black">
          <a:xfrm>
            <a:off x="605407" y="1191696"/>
            <a:ext cx="5436000" cy="42184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49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baseline="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1982B9A-182D-4960-9B22-8ED17CF9B8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826F32D-E0EB-4A2B-BEE4-4B45D0C098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 userDrawn="1"/>
        </p:nvGrpSpPr>
        <p:grpSpPr>
          <a:xfrm>
            <a:off x="288000" y="720000"/>
            <a:ext cx="8552851" cy="2446736"/>
            <a:chOff x="287338" y="547943"/>
            <a:chExt cx="8552850" cy="1835052"/>
          </a:xfrm>
        </p:grpSpPr>
        <p:sp>
          <p:nvSpPr>
            <p:cNvPr id="18" name="Rechteck 17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 </a:t>
              </a:r>
            </a:p>
          </p:txBody>
        </p:sp>
        <p:sp>
          <p:nvSpPr>
            <p:cNvPr id="19" name="Rechteck 18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1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492000"/>
            <a:ext cx="4284663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 defTabSz="914377">
              <a:buNone/>
              <a:defRPr lang="de-DE" sz="1200" dirty="0" smtClean="0"/>
            </a:lvl1pPr>
          </a:lstStyle>
          <a:p>
            <a:pPr marL="0" lvl="0" defTabSz="914377"/>
            <a:r>
              <a:rPr lang="en-GB" dirty="0"/>
              <a:t>Subtitle chapter</a:t>
            </a: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61639"/>
            <a:ext cx="5436000" cy="12312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28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chapter header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A769D4-3C5B-49C8-B636-934BF0C3E5E1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99671CB-98AF-47A4-A6A4-6C3D7E1F05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A9F313-70E6-41F0-8B8B-B667D2FB61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8" y="6448659"/>
            <a:ext cx="1408538" cy="2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4896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ku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288000" y="720000"/>
            <a:ext cx="8552851" cy="2071407"/>
            <a:chOff x="287338" y="547943"/>
            <a:chExt cx="8552850" cy="1835052"/>
          </a:xfrm>
        </p:grpSpPr>
        <p:sp>
          <p:nvSpPr>
            <p:cNvPr id="16" name="Rechteck 15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 </a:t>
              </a:r>
            </a:p>
          </p:txBody>
        </p:sp>
        <p:sp>
          <p:nvSpPr>
            <p:cNvPr id="18" name="Rechteck 17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63114"/>
            <a:ext cx="5436000" cy="620057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28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1 line for chapter header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132000"/>
            <a:ext cx="4284663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 defTabSz="914377">
              <a:buNone/>
              <a:defRPr lang="de-DE" sz="1200" dirty="0" smtClean="0"/>
            </a:lvl1pPr>
          </a:lstStyle>
          <a:p>
            <a:pPr marL="0" lvl="0" defTabSz="914377"/>
            <a:r>
              <a:rPr lang="en-GB" dirty="0"/>
              <a:t>Subtitle chapter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154DEC2-1553-4D18-915C-AB47BBA4A110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C6031D4-F955-4B38-9C91-EBAA9F2821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95D30BB-9F3B-47A8-9650-20CB7084D1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8" y="6448659"/>
            <a:ext cx="1408538" cy="2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665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0" hasCustomPrompt="1"/>
          </p:nvPr>
        </p:nvSpPr>
        <p:spPr>
          <a:xfrm>
            <a:off x="468317" y="1613536"/>
            <a:ext cx="8210547" cy="5244464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 dirty="0"/>
              <a:t>Placeholder for objects</a:t>
            </a:r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0" y="1252227"/>
            <a:ext cx="9144000" cy="30240"/>
          </a:xfrm>
          <a:prstGeom prst="rect">
            <a:avLst/>
          </a:prstGeom>
          <a:solidFill>
            <a:srgbClr val="0C9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     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231D63-2E63-4EB2-AE7B-2580ECF3BB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4076" y="346075"/>
            <a:ext cx="1396800" cy="7369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613536"/>
            <a:ext cx="3960000" cy="4631055"/>
          </a:xfrm>
        </p:spPr>
        <p:txBody>
          <a:bodyPr>
            <a:normAutofit/>
          </a:bodyPr>
          <a:lstStyle>
            <a:lvl1pPr>
              <a:defRPr sz="1600"/>
            </a:lvl1pPr>
            <a:lvl2pPr marL="357179" indent="-176209">
              <a:buClr>
                <a:schemeClr val="accent1"/>
              </a:buClr>
              <a:buFont typeface="Wingdings" charset="2"/>
              <a:buChar char="§"/>
              <a:defRPr sz="1400"/>
            </a:lvl2pPr>
            <a:lvl3pPr>
              <a:defRPr sz="1200"/>
            </a:lvl3pPr>
            <a:lvl4pPr>
              <a:buClr>
                <a:schemeClr val="accent1"/>
              </a:buCl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613536"/>
            <a:ext cx="3960000" cy="463105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/>
            </a:lvl1pPr>
            <a:lvl2pPr marL="357179" indent="-176209">
              <a:buClr>
                <a:schemeClr val="accent1"/>
              </a:buClr>
              <a:buFont typeface="Wingdings" charset="2"/>
              <a:buChar char="§"/>
              <a:defRPr sz="1400"/>
            </a:lvl2pPr>
            <a:lvl3pPr>
              <a:defRPr sz="12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10D7-44C7-499D-8D9C-D5333145AEEF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2323192"/>
            <a:ext cx="3960000" cy="39214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2323192"/>
            <a:ext cx="3960000" cy="39214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468316" y="1613536"/>
            <a:ext cx="3960811" cy="6397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4" indent="0">
              <a:buNone/>
              <a:tabLst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457142" indent="0">
              <a:buNone/>
              <a:defRPr sz="2000" b="1"/>
            </a:lvl2pPr>
            <a:lvl3pPr marL="914284" indent="0">
              <a:buNone/>
              <a:defRPr sz="1800" b="1"/>
            </a:lvl3pPr>
            <a:lvl4pPr marL="1371426" indent="0">
              <a:buNone/>
              <a:defRPr sz="1600" b="1"/>
            </a:lvl4pPr>
            <a:lvl5pPr marL="1828568" indent="0">
              <a:buNone/>
              <a:defRPr sz="1600" b="1"/>
            </a:lvl5pPr>
            <a:lvl6pPr marL="2285710" indent="0">
              <a:buNone/>
              <a:defRPr sz="1600" b="1"/>
            </a:lvl6pPr>
            <a:lvl7pPr marL="2742851" indent="0">
              <a:buNone/>
              <a:defRPr sz="1600" b="1"/>
            </a:lvl7pPr>
            <a:lvl8pPr marL="3199993" indent="0">
              <a:buNone/>
              <a:defRPr sz="1600" b="1"/>
            </a:lvl8pPr>
            <a:lvl9pPr marL="3657135" indent="0">
              <a:buNone/>
              <a:defRPr sz="1600" b="1"/>
            </a:lvl9pPr>
          </a:lstStyle>
          <a:p>
            <a:pPr lvl="0"/>
            <a:r>
              <a:rPr lang="en-GB" dirty="0"/>
              <a:t>Subtitle 1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7CE62BD-9F63-431F-931F-BE3432ED53B9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7" hasCustomPrompt="1"/>
          </p:nvPr>
        </p:nvSpPr>
        <p:spPr bwMode="gray">
          <a:xfrm>
            <a:off x="4727896" y="1613536"/>
            <a:ext cx="3960811" cy="6397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4" indent="0">
              <a:buNone/>
              <a:tabLst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457142" indent="0">
              <a:buNone/>
              <a:defRPr sz="2000" b="1"/>
            </a:lvl2pPr>
            <a:lvl3pPr marL="914284" indent="0">
              <a:buNone/>
              <a:defRPr sz="1800" b="1"/>
            </a:lvl3pPr>
            <a:lvl4pPr marL="1371426" indent="0">
              <a:buNone/>
              <a:defRPr sz="1600" b="1"/>
            </a:lvl4pPr>
            <a:lvl5pPr marL="1828568" indent="0">
              <a:buNone/>
              <a:defRPr sz="1600" b="1"/>
            </a:lvl5pPr>
            <a:lvl6pPr marL="2285710" indent="0">
              <a:buNone/>
              <a:defRPr sz="1600" b="1"/>
            </a:lvl6pPr>
            <a:lvl7pPr marL="2742851" indent="0">
              <a:buNone/>
              <a:defRPr sz="1600" b="1"/>
            </a:lvl7pPr>
            <a:lvl8pPr marL="3199993" indent="0">
              <a:buNone/>
              <a:defRPr sz="1600" b="1"/>
            </a:lvl8pPr>
            <a:lvl9pPr marL="3657135" indent="0">
              <a:buNone/>
              <a:defRPr sz="1600" b="1"/>
            </a:lvl9pPr>
          </a:lstStyle>
          <a:p>
            <a:pPr lvl="0"/>
            <a:r>
              <a:rPr lang="en-GB" dirty="0"/>
              <a:t>Subtitle 2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67544" y="2357438"/>
            <a:ext cx="5148000" cy="326034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5" rIns="91431" bIns="45715"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37055" y="3071812"/>
            <a:ext cx="2763925" cy="2173549"/>
          </a:xfrm>
        </p:spPr>
        <p:txBody>
          <a:bodyPr>
            <a:normAutofit/>
          </a:bodyPr>
          <a:lstStyle>
            <a:lvl1pPr marL="0" marR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itchFamily="2" charset="2"/>
              <a:buNone/>
              <a:tabLst/>
              <a:defRPr sz="900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marL="0" marR="0" lvl="0" indent="0" algn="l" defTabSz="914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Hier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Adressdaten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eingeben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94B2213-27BB-42BF-A4E3-406B0B6C10B6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12" name="Grafik 11" descr="Logo-für-V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1561" y="2552702"/>
            <a:ext cx="590932" cy="270319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kurz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/>
          <p:cNvGrpSpPr/>
          <p:nvPr userDrawn="1"/>
        </p:nvGrpSpPr>
        <p:grpSpPr bwMode="blackWhite">
          <a:xfrm>
            <a:off x="288000" y="720000"/>
            <a:ext cx="8552851" cy="2073600"/>
            <a:chOff x="287338" y="603319"/>
            <a:chExt cx="8552850" cy="2037600"/>
          </a:xfrm>
        </p:grpSpPr>
        <p:sp>
          <p:nvSpPr>
            <p:cNvPr id="17" name="Rechteck 16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Rechteck 17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9" y="1554646"/>
            <a:ext cx="5586593" cy="620057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1 line for header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9" y="1191696"/>
            <a:ext cx="5586593" cy="36541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13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E4307F7-6152-4177-B894-608230CA82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55DEEBD-8F44-44E7-88C8-09E5AB8EB4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2019" y="1613538"/>
            <a:ext cx="7759644" cy="4624687"/>
          </a:xfrm>
        </p:spPr>
        <p:txBody>
          <a:bodyPr lIns="0" r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2139-9001-404A-BC4B-2990692C8AD8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 userDrawn="1"/>
        </p:nvGrpSpPr>
        <p:grpSpPr>
          <a:xfrm>
            <a:off x="288000" y="720000"/>
            <a:ext cx="8552851" cy="2446736"/>
            <a:chOff x="287338" y="547943"/>
            <a:chExt cx="8552850" cy="1835052"/>
          </a:xfrm>
        </p:grpSpPr>
        <p:sp>
          <p:nvSpPr>
            <p:cNvPr id="11" name="Rechteck 10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 </a:t>
              </a:r>
            </a:p>
          </p:txBody>
        </p:sp>
        <p:sp>
          <p:nvSpPr>
            <p:cNvPr id="4" name="Rechteck 3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rgbClr val="0096D3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1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49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61639"/>
            <a:ext cx="5436000" cy="12312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header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42184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F6FDEEB-6CCB-479D-8ACC-B3F8CE74A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4E3F70-6A20-4A2B-9908-7A2802715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94" y="6262496"/>
            <a:ext cx="1884536" cy="3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96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Bild ku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 userDrawn="1"/>
        </p:nvGrpSpPr>
        <p:grpSpPr>
          <a:xfrm>
            <a:off x="288000" y="720000"/>
            <a:ext cx="8552851" cy="2071408"/>
            <a:chOff x="287338" y="547943"/>
            <a:chExt cx="8552850" cy="1835052"/>
          </a:xfrm>
        </p:grpSpPr>
        <p:sp>
          <p:nvSpPr>
            <p:cNvPr id="20" name="Rechteck 19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 </a:t>
              </a:r>
            </a:p>
          </p:txBody>
        </p:sp>
        <p:sp>
          <p:nvSpPr>
            <p:cNvPr id="21" name="Rechteck 20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54646"/>
            <a:ext cx="5436000" cy="620057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1 line for header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36541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13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4812638-0614-4D46-824F-94391764BB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3FB1E3-57BF-4F7E-BD6C-1187F06387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94" y="6262496"/>
            <a:ext cx="1884536" cy="3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80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2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 userDrawn="1"/>
        </p:nvGrpSpPr>
        <p:grpSpPr bwMode="blackWhite">
          <a:xfrm>
            <a:off x="288000" y="720000"/>
            <a:ext cx="8552851" cy="2446708"/>
            <a:chOff x="287338" y="603319"/>
            <a:chExt cx="8552850" cy="2037600"/>
          </a:xfrm>
        </p:grpSpPr>
        <p:sp>
          <p:nvSpPr>
            <p:cNvPr id="21" name="Rechteck 20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Rechteck 21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49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61639"/>
            <a:ext cx="5436000" cy="12312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header</a:t>
            </a: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42184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B44D12E-362B-4E64-9F2D-0271290280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09F65A6-78EA-423F-B027-E30B84CA2E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781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2 kurz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 bwMode="blackWhite">
          <a:xfrm>
            <a:off x="288000" y="720000"/>
            <a:ext cx="8552851" cy="2073600"/>
            <a:chOff x="287338" y="603319"/>
            <a:chExt cx="8552850" cy="2037600"/>
          </a:xfrm>
        </p:grpSpPr>
        <p:sp>
          <p:nvSpPr>
            <p:cNvPr id="14" name="Rechteck 13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Rechteck 14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54646"/>
            <a:ext cx="5436000" cy="620057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1 line for header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36541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8000" y="3130099"/>
            <a:ext cx="4284663" cy="805551"/>
          </a:xfrm>
          <a:solidFill>
            <a:schemeClr val="bg1">
              <a:alpha val="90000"/>
            </a:schemeClr>
          </a:solidFill>
        </p:spPr>
        <p:txBody>
          <a:bodyPr vert="horz" wrap="square" lIns="324000" tIns="216000" rIns="324000" bIns="216000" rtlCol="0" anchor="t" anchorCtr="0">
            <a:spAutoFit/>
          </a:bodyPr>
          <a:lstStyle>
            <a:lvl1pPr>
              <a:defRPr lang="en-GB" sz="1200" dirty="0"/>
            </a:lvl1pPr>
          </a:lstStyle>
          <a:p>
            <a:pPr marL="0" lvl="0" indent="0">
              <a:buNone/>
            </a:pPr>
            <a:r>
              <a:rPr lang="en-GB" dirty="0"/>
              <a:t>Information about presentation (author, version No. etc.)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E370912-4AE9-469B-AB4E-D5CBB69949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A7AFFB7-4B30-453D-BEAA-84C331AD6CF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685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3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 userDrawn="1"/>
        </p:nvGrpSpPr>
        <p:grpSpPr bwMode="blackWhite">
          <a:xfrm>
            <a:off x="288000" y="720000"/>
            <a:ext cx="8552851" cy="2446708"/>
            <a:chOff x="287338" y="603319"/>
            <a:chExt cx="8552850" cy="2037600"/>
          </a:xfrm>
        </p:grpSpPr>
        <p:sp>
          <p:nvSpPr>
            <p:cNvPr id="16" name="Rechteck 15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Rechteck 16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7338" y="3492000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61639"/>
            <a:ext cx="5436000" cy="12312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header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42184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3E612A5-12BC-4732-9A47-C3C3B6DD0A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F6F89F7-C454-4975-9F79-7757D92EEB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1637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3 kurz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 bwMode="blackWhite">
          <a:xfrm>
            <a:off x="288000" y="720000"/>
            <a:ext cx="8552851" cy="2073600"/>
            <a:chOff x="287338" y="603319"/>
            <a:chExt cx="8552850" cy="2037600"/>
          </a:xfrm>
        </p:grpSpPr>
        <p:sp>
          <p:nvSpPr>
            <p:cNvPr id="15" name="Rechteck 14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Rechteck 17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554646"/>
            <a:ext cx="5436000" cy="620057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1 line for header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1191696"/>
            <a:ext cx="5436000" cy="36541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7338" y="3130099"/>
            <a:ext cx="4284663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512314"/>
            <a:ext cx="1638300" cy="292348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693" indent="0">
              <a:buNone/>
              <a:defRPr sz="1051"/>
            </a:lvl2pPr>
            <a:lvl3pPr marL="541325" indent="0">
              <a:buNone/>
              <a:defRPr sz="1051"/>
            </a:lvl3pPr>
            <a:lvl4pPr marL="808018" indent="0">
              <a:buNone/>
              <a:defRPr sz="1000"/>
            </a:lvl4pPr>
            <a:lvl5pPr marL="1077886" indent="0">
              <a:buNone/>
              <a:defRPr sz="1000"/>
            </a:lvl5pPr>
          </a:lstStyle>
          <a:p>
            <a:pPr lvl="0"/>
            <a:r>
              <a:rPr lang="en-GB" dirty="0"/>
              <a:t>State: </a:t>
            </a:r>
            <a:r>
              <a:rPr lang="en-GB" dirty="0" err="1"/>
              <a:t>xx.xx.xxxx</a:t>
            </a:r>
            <a:endParaRPr lang="en-GB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8EFC79E-4DFE-4E74-831A-4091B56F29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63181" y="1367582"/>
            <a:ext cx="1872000" cy="9876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EA89A3D-812D-414C-9F76-FED9377AFE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262496"/>
            <a:ext cx="1889125" cy="3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1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2" y="1613536"/>
            <a:ext cx="7764463" cy="4631055"/>
          </a:xfrm>
          <a:prstGeom prst="rect">
            <a:avLst/>
          </a:prstGeom>
        </p:spPr>
        <p:txBody>
          <a:bodyPr vert="horz" lIns="0" tIns="45715" rIns="0" bIns="45715" rtlCol="0">
            <a:normAutofit/>
          </a:bodyPr>
          <a:lstStyle/>
          <a:p>
            <a:pPr lvl="0"/>
            <a:r>
              <a:rPr lang="en-GB" dirty="0" err="1"/>
              <a:t>Textmasterformate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1354563" y="6494473"/>
            <a:ext cx="3217443" cy="309703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l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Sample Footer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462407" y="6494473"/>
            <a:ext cx="892151" cy="309703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l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Page </a:t>
            </a:r>
            <a:fld id="{BE3DC40E-DBBE-4E2D-9EEC-FBF0DA0E917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Datumsplatzhalter 6"/>
          <p:cNvSpPr>
            <a:spLocks noGrp="1"/>
          </p:cNvSpPr>
          <p:nvPr userDrawn="1">
            <p:ph type="dt" sz="half" idx="2"/>
          </p:nvPr>
        </p:nvSpPr>
        <p:spPr>
          <a:xfrm>
            <a:off x="5745183" y="6494473"/>
            <a:ext cx="987407" cy="309703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r">
              <a:defRPr lang="de-DE" sz="800" kern="1200" cap="all" baseline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30E0CBD-E90A-4914-8139-2E32C42C5F5A}" type="datetime1">
              <a:rPr lang="en-GB" smtClean="0"/>
              <a:t>12/03/2018</a:t>
            </a:fld>
            <a:endParaRPr lang="en-GB" dirty="0"/>
          </a:p>
        </p:txBody>
      </p:sp>
      <p:sp>
        <p:nvSpPr>
          <p:cNvPr id="18" name="Rechteck 17"/>
          <p:cNvSpPr/>
          <p:nvPr userDrawn="1"/>
        </p:nvSpPr>
        <p:spPr bwMode="gray">
          <a:xfrm>
            <a:off x="0" y="1252227"/>
            <a:ext cx="9144000" cy="30240"/>
          </a:xfrm>
          <a:prstGeom prst="rect">
            <a:avLst/>
          </a:prstGeom>
          <a:solidFill>
            <a:srgbClr val="0C94B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      </a:t>
            </a:r>
          </a:p>
        </p:txBody>
      </p:sp>
      <p:sp>
        <p:nvSpPr>
          <p:cNvPr id="15" name="Titelplatzhalter 14"/>
          <p:cNvSpPr>
            <a:spLocks noGrp="1"/>
          </p:cNvSpPr>
          <p:nvPr userDrawn="1">
            <p:ph type="title"/>
          </p:nvPr>
        </p:nvSpPr>
        <p:spPr bwMode="auto">
          <a:xfrm>
            <a:off x="462407" y="225469"/>
            <a:ext cx="6448980" cy="10267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081B418-72EA-4B13-BF6F-86858E6FA88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284076" y="346075"/>
            <a:ext cx="1396800" cy="7369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54D32A3-9844-4F40-9BCA-4F84496C837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8" y="6448659"/>
            <a:ext cx="1408538" cy="244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3" r:id="rId3"/>
    <p:sldLayoutId id="2147483675" r:id="rId4"/>
    <p:sldLayoutId id="2147483676" r:id="rId5"/>
    <p:sldLayoutId id="2147483686" r:id="rId6"/>
    <p:sldLayoutId id="2147483687" r:id="rId7"/>
    <p:sldLayoutId id="2147483681" r:id="rId8"/>
    <p:sldLayoutId id="2147483682" r:id="rId9"/>
    <p:sldLayoutId id="2147483688" r:id="rId10"/>
    <p:sldLayoutId id="2147483689" r:id="rId11"/>
    <p:sldLayoutId id="2147483664" r:id="rId12"/>
    <p:sldLayoutId id="2147483667" r:id="rId13"/>
    <p:sldLayoutId id="2147483668" r:id="rId14"/>
    <p:sldLayoutId id="2147483670" r:id="rId15"/>
  </p:sldLayoutIdLst>
  <p:transition>
    <p:fade/>
  </p:transition>
  <p:hf hdr="0" dt="0"/>
  <p:txStyles>
    <p:titleStyle>
      <a:lvl1pPr algn="l" defTabSz="914284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</p:titleStyle>
    <p:bodyStyle>
      <a:lvl1pPr marL="180970" indent="-180970" algn="l" defTabSz="91428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79" indent="-176209" algn="l" defTabSz="914284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SzPct val="100000"/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8149" indent="-180970" algn="l" defTabSz="914284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07" indent="-182558" algn="l" defTabSz="914284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5328" indent="-174621" algn="l" defTabSz="914284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0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2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65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06" indent="-228572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4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6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8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0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1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93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35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179" userDrawn="1">
          <p15:clr>
            <a:srgbClr val="F26B43"/>
          </p15:clr>
        </p15:guide>
        <p15:guide id="5" pos="5467" userDrawn="1">
          <p15:clr>
            <a:srgbClr val="F26B43"/>
          </p15:clr>
        </p15:guide>
        <p15:guide id="7" orient="horz" pos="3933" userDrawn="1">
          <p15:clr>
            <a:srgbClr val="F26B43"/>
          </p15:clr>
        </p15:guide>
        <p15:guide id="9" orient="horz" pos="219" userDrawn="1">
          <p15:clr>
            <a:srgbClr val="F26B43"/>
          </p15:clr>
        </p15:guide>
        <p15:guide id="10" orient="horz" pos="1016" userDrawn="1">
          <p15:clr>
            <a:srgbClr val="F26B43"/>
          </p15:clr>
        </p15:guide>
        <p15:guide id="11" orient="horz" pos="4227" userDrawn="1">
          <p15:clr>
            <a:srgbClr val="F26B43"/>
          </p15:clr>
        </p15:guide>
        <p15:guide id="1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://www.circuitbasics.com/wp-content/uploads/2015/12/C-Programming.png" TargetMode="External"/><Relationship Id="rId4" Type="http://schemas.openxmlformats.org/officeDocument/2006/relationships/hyperlink" Target="http://teachweb.ir/wp-content/uploads/2017/12/unnamed.pn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4.jpeg"/><Relationship Id="rId7" Type="http://schemas.openxmlformats.org/officeDocument/2006/relationships/hyperlink" Target="https://www.python.org/static/community_logos/python-logo-master-v3-TM.png" TargetMode="External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bornix.gallerycdn.vsassets.io/extensions/rebornix/ruby/0.17.0/1520198344144/Microsoft.VisualStudio.Services.Icons.Default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://domskitchen.co.nz/wp-content/uploads/2015/04/Eggs-Planetbox-Paleo.jpg1_.jpg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jpe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://domskitchen.co.nz/wp-content/uploads/2015/04/Eggs-Planetbox-Paleo.jpg1_.jpg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hyperlink" Target="https://cdn.redshift.autodesk.com/2016/05/Machine-Learning-hero.jp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://domskitchen.co.nz/wp-content/uploads/2015/04/Eggs-Planetbox-Paleo.jpg1_.jpg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hyperlink" Target="https://cdn.redshift.autodesk.com/2016/05/Machine-Learning-hero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la.com/de_AT/autopilot?redirect=no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http://canacopegdl.com/images/demo/demo-10.jpg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at math oral examination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7C362E51-DF8D-6B4C-9E45-11E5BC2A5E9F}"/>
              </a:ext>
            </a:extLst>
          </p:cNvPr>
          <p:cNvSpPr/>
          <p:nvPr/>
        </p:nvSpPr>
        <p:spPr>
          <a:xfrm>
            <a:off x="6098140" y="2149600"/>
            <a:ext cx="1626494" cy="1405562"/>
          </a:xfrm>
          <a:prstGeom prst="smileyFace">
            <a:avLst>
              <a:gd name="adj" fmla="val 28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40D573-9CE5-B843-A0D1-764E2B9609BA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911387" y="3555162"/>
            <a:ext cx="13644" cy="1808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C8760-3874-374D-8315-295BD21BCA8C}"/>
              </a:ext>
            </a:extLst>
          </p:cNvPr>
          <p:cNvCxnSpPr>
            <a:cxnSpLocks/>
          </p:cNvCxnSpPr>
          <p:nvPr/>
        </p:nvCxnSpPr>
        <p:spPr>
          <a:xfrm>
            <a:off x="6925031" y="4899546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E001AA-BDC9-894E-8DE6-3411B8A3A937}"/>
              </a:ext>
            </a:extLst>
          </p:cNvPr>
          <p:cNvCxnSpPr>
            <a:cxnSpLocks/>
          </p:cNvCxnSpPr>
          <p:nvPr/>
        </p:nvCxnSpPr>
        <p:spPr>
          <a:xfrm>
            <a:off x="6925031" y="5363570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7B678-B0BF-8049-A396-FE5233BCDFD5}"/>
              </a:ext>
            </a:extLst>
          </p:cNvPr>
          <p:cNvCxnSpPr>
            <a:cxnSpLocks/>
          </p:cNvCxnSpPr>
          <p:nvPr/>
        </p:nvCxnSpPr>
        <p:spPr>
          <a:xfrm flipH="1">
            <a:off x="6461011" y="5363570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D6904-C34A-3C46-BFDE-562E371C24AA}"/>
              </a:ext>
            </a:extLst>
          </p:cNvPr>
          <p:cNvCxnSpPr>
            <a:cxnSpLocks/>
          </p:cNvCxnSpPr>
          <p:nvPr/>
        </p:nvCxnSpPr>
        <p:spPr>
          <a:xfrm flipH="1">
            <a:off x="6461011" y="4899546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C29DD-5ECA-1D45-803F-34669E745F98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1354558" y="3944203"/>
            <a:ext cx="0" cy="110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B79AC8-2489-A44D-BF60-D052A2C467FA}"/>
              </a:ext>
            </a:extLst>
          </p:cNvPr>
          <p:cNvCxnSpPr>
            <a:cxnSpLocks/>
          </p:cNvCxnSpPr>
          <p:nvPr/>
        </p:nvCxnSpPr>
        <p:spPr>
          <a:xfrm>
            <a:off x="1368202" y="458564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EA001B-03F0-9149-85B0-8817303F0D13}"/>
              </a:ext>
            </a:extLst>
          </p:cNvPr>
          <p:cNvCxnSpPr>
            <a:cxnSpLocks/>
          </p:cNvCxnSpPr>
          <p:nvPr/>
        </p:nvCxnSpPr>
        <p:spPr>
          <a:xfrm>
            <a:off x="1368202" y="504967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7B52DB-4B68-4F4C-BC6A-8D6478435175}"/>
              </a:ext>
            </a:extLst>
          </p:cNvPr>
          <p:cNvCxnSpPr>
            <a:cxnSpLocks/>
          </p:cNvCxnSpPr>
          <p:nvPr/>
        </p:nvCxnSpPr>
        <p:spPr>
          <a:xfrm flipH="1">
            <a:off x="904182" y="504967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45E0AE-91A0-C14E-987F-1F65E7BF4406}"/>
              </a:ext>
            </a:extLst>
          </p:cNvPr>
          <p:cNvCxnSpPr>
            <a:cxnSpLocks/>
          </p:cNvCxnSpPr>
          <p:nvPr/>
        </p:nvCxnSpPr>
        <p:spPr>
          <a:xfrm flipH="1">
            <a:off x="904182" y="458564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A1329F-3DBA-1443-8CE1-2C934D1AEE27}"/>
              </a:ext>
            </a:extLst>
          </p:cNvPr>
          <p:cNvSpPr txBox="1"/>
          <p:nvPr/>
        </p:nvSpPr>
        <p:spPr>
          <a:xfrm>
            <a:off x="6098140" y="1578753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26640C8-CF49-3D45-9605-91AD4AEE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9" y="1748146"/>
            <a:ext cx="1901646" cy="1901646"/>
          </a:xfrm>
          <a:prstGeom prst="rect">
            <a:avLst/>
          </a:prstGeom>
        </p:spPr>
      </p:pic>
      <p:sp>
        <p:nvSpPr>
          <p:cNvPr id="20" name="Smiley Face 19">
            <a:extLst>
              <a:ext uri="{FF2B5EF4-FFF2-40B4-BE49-F238E27FC236}">
                <a16:creationId xmlns:a16="http://schemas.microsoft.com/office/drawing/2014/main" id="{B4F249D7-BC14-D641-8294-CD149E52ED7B}"/>
              </a:ext>
            </a:extLst>
          </p:cNvPr>
          <p:cNvSpPr/>
          <p:nvPr/>
        </p:nvSpPr>
        <p:spPr>
          <a:xfrm>
            <a:off x="623190" y="2787339"/>
            <a:ext cx="1462736" cy="1156864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92F4E9-0136-534E-BE0C-7E0E6CB59B60}"/>
              </a:ext>
            </a:extLst>
          </p:cNvPr>
          <p:cNvSpPr txBox="1"/>
          <p:nvPr/>
        </p:nvSpPr>
        <p:spPr>
          <a:xfrm>
            <a:off x="623190" y="1546639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Professor</a:t>
            </a:r>
          </a:p>
        </p:txBody>
      </p:sp>
    </p:spTree>
    <p:extLst>
      <p:ext uri="{BB962C8B-B14F-4D97-AF65-F5344CB8AC3E}">
        <p14:creationId xmlns:p14="http://schemas.microsoft.com/office/powerpoint/2010/main" val="1392669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41B0F16F-E9E0-CE40-B03C-E7E24D2DF5A0}"/>
              </a:ext>
            </a:extLst>
          </p:cNvPr>
          <p:cNvSpPr/>
          <p:nvPr/>
        </p:nvSpPr>
        <p:spPr>
          <a:xfrm>
            <a:off x="132085" y="1986381"/>
            <a:ext cx="2581769" cy="681155"/>
          </a:xfrm>
          <a:prstGeom prst="wedgeRectCallout">
            <a:avLst>
              <a:gd name="adj1" fmla="val -55997"/>
              <a:gd name="adj2" fmla="val 120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What is 1+4, 3*2?</a:t>
            </a:r>
            <a:endParaRPr lang="en-US" sz="2000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http://canacopegdl.com/images/demo/demo-10.jpg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364" r="6546"/>
          <a:stretch/>
        </p:blipFill>
        <p:spPr>
          <a:xfrm>
            <a:off x="2888083" y="853148"/>
            <a:ext cx="6255917" cy="546450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CCAAF1-BBE3-D444-BA0C-73B5E35F4A4E}"/>
              </a:ext>
            </a:extLst>
          </p:cNvPr>
          <p:cNvSpPr/>
          <p:nvPr/>
        </p:nvSpPr>
        <p:spPr>
          <a:xfrm flipV="1">
            <a:off x="4572006" y="1574536"/>
            <a:ext cx="1066805" cy="629791"/>
          </a:xfrm>
          <a:custGeom>
            <a:avLst/>
            <a:gdLst>
              <a:gd name="connsiteX0" fmla="*/ 0 w 5002424"/>
              <a:gd name="connsiteY0" fmla="*/ 2787179 h 2787179"/>
              <a:gd name="connsiteX1" fmla="*/ 1720196 w 5002424"/>
              <a:gd name="connsiteY1" fmla="*/ 2787179 h 2787179"/>
              <a:gd name="connsiteX2" fmla="*/ 2501212 w 5002424"/>
              <a:gd name="connsiteY2" fmla="*/ 1039441 h 2787179"/>
              <a:gd name="connsiteX3" fmla="*/ 3282228 w 5002424"/>
              <a:gd name="connsiteY3" fmla="*/ 2787179 h 2787179"/>
              <a:gd name="connsiteX4" fmla="*/ 5002424 w 5002424"/>
              <a:gd name="connsiteY4" fmla="*/ 2787179 h 2787179"/>
              <a:gd name="connsiteX5" fmla="*/ 3680604 w 5002424"/>
              <a:gd name="connsiteY5" fmla="*/ 0 h 2787179"/>
              <a:gd name="connsiteX6" fmla="*/ 1321820 w 5002424"/>
              <a:gd name="connsiteY6" fmla="*/ 0 h 278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2424" h="2787179">
                <a:moveTo>
                  <a:pt x="0" y="2787179"/>
                </a:moveTo>
                <a:lnTo>
                  <a:pt x="1720196" y="2787179"/>
                </a:lnTo>
                <a:lnTo>
                  <a:pt x="2501212" y="1039441"/>
                </a:lnTo>
                <a:lnTo>
                  <a:pt x="3282228" y="2787179"/>
                </a:lnTo>
                <a:lnTo>
                  <a:pt x="5002424" y="2787179"/>
                </a:lnTo>
                <a:lnTo>
                  <a:pt x="3680604" y="0"/>
                </a:lnTo>
                <a:lnTo>
                  <a:pt x="13218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+ RAM + PC (program counter)</a:t>
            </a:r>
            <a:endParaRPr lang="en-GB" dirty="0"/>
          </a:p>
        </p:txBody>
      </p:sp>
      <p:pic>
        <p:nvPicPr>
          <p:cNvPr id="11" name="Picture 2" descr="Image result for RA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87" y="1095618"/>
            <a:ext cx="1535000" cy="11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8" idx="4"/>
          </p:cNvCxnSpPr>
          <p:nvPr/>
        </p:nvCxnSpPr>
        <p:spPr>
          <a:xfrm flipV="1">
            <a:off x="5638811" y="1485173"/>
            <a:ext cx="505076" cy="8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540414" y="1821843"/>
            <a:ext cx="478420" cy="83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6CED26-AB44-6142-8051-73329B2EEC60}"/>
              </a:ext>
            </a:extLst>
          </p:cNvPr>
          <p:cNvSpPr/>
          <p:nvPr/>
        </p:nvSpPr>
        <p:spPr>
          <a:xfrm>
            <a:off x="5452684" y="2358043"/>
            <a:ext cx="877329" cy="804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891349" y="1807481"/>
            <a:ext cx="680901" cy="5194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41B0F16F-E9E0-CE40-B03C-E7E24D2DF5A0}"/>
              </a:ext>
            </a:extLst>
          </p:cNvPr>
          <p:cNvSpPr/>
          <p:nvPr/>
        </p:nvSpPr>
        <p:spPr>
          <a:xfrm>
            <a:off x="219199" y="3517018"/>
            <a:ext cx="2828801" cy="1035931"/>
          </a:xfrm>
          <a:prstGeom prst="wedgeRectCallout">
            <a:avLst>
              <a:gd name="adj1" fmla="val -58322"/>
              <a:gd name="adj2" fmla="val -72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What is 1+3, 1+55*2, </a:t>
            </a:r>
            <a:r>
              <a:rPr lang="en-US" sz="2000" dirty="0"/>
              <a:t>15/5?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23" y="885123"/>
            <a:ext cx="6656579" cy="5520942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DAD23EB-33B4-3A47-8864-5722D8102D28}"/>
              </a:ext>
            </a:extLst>
          </p:cNvPr>
          <p:cNvSpPr/>
          <p:nvPr/>
        </p:nvSpPr>
        <p:spPr>
          <a:xfrm>
            <a:off x="542926" y="4719864"/>
            <a:ext cx="2993326" cy="861786"/>
          </a:xfrm>
          <a:prstGeom prst="wedgeRoundRectCallout">
            <a:avLst>
              <a:gd name="adj1" fmla="val 61215"/>
              <a:gd name="adj2" fmla="val -3242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111, and .. </a:t>
            </a:r>
            <a:endParaRPr lang="en-US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1DAD23EB-33B4-3A47-8864-5722D8102D28}"/>
              </a:ext>
            </a:extLst>
          </p:cNvPr>
          <p:cNvSpPr/>
          <p:nvPr/>
        </p:nvSpPr>
        <p:spPr>
          <a:xfrm>
            <a:off x="877118" y="5757844"/>
            <a:ext cx="2993326" cy="487786"/>
          </a:xfrm>
          <a:prstGeom prst="wedgeRoundRectCallout">
            <a:avLst>
              <a:gd name="adj1" fmla="val 67082"/>
              <a:gd name="adj2" fmla="val -143002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.. </a:t>
            </a:r>
            <a:r>
              <a:rPr lang="en-US" dirty="0" err="1" smtClean="0"/>
              <a:t>ZZzzzZ</a:t>
            </a:r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DAD23EB-33B4-3A47-8864-5722D8102D28}"/>
              </a:ext>
            </a:extLst>
          </p:cNvPr>
          <p:cNvSpPr/>
          <p:nvPr/>
        </p:nvSpPr>
        <p:spPr>
          <a:xfrm>
            <a:off x="462407" y="2879815"/>
            <a:ext cx="2740469" cy="424925"/>
          </a:xfrm>
          <a:prstGeom prst="wedgeRoundRectCallout">
            <a:avLst>
              <a:gd name="adj1" fmla="val 53901"/>
              <a:gd name="adj2" fmla="val 156230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and 6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971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http://canacopegdl.com/images/demo/demo-10.jpg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364" r="6546"/>
          <a:stretch/>
        </p:blipFill>
        <p:spPr>
          <a:xfrm>
            <a:off x="2496689" y="891248"/>
            <a:ext cx="6255917" cy="546450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CCAAF1-BBE3-D444-BA0C-73B5E35F4A4E}"/>
              </a:ext>
            </a:extLst>
          </p:cNvPr>
          <p:cNvSpPr/>
          <p:nvPr/>
        </p:nvSpPr>
        <p:spPr>
          <a:xfrm flipV="1">
            <a:off x="4305306" y="1603111"/>
            <a:ext cx="1066805" cy="629791"/>
          </a:xfrm>
          <a:custGeom>
            <a:avLst/>
            <a:gdLst>
              <a:gd name="connsiteX0" fmla="*/ 0 w 5002424"/>
              <a:gd name="connsiteY0" fmla="*/ 2787179 h 2787179"/>
              <a:gd name="connsiteX1" fmla="*/ 1720196 w 5002424"/>
              <a:gd name="connsiteY1" fmla="*/ 2787179 h 2787179"/>
              <a:gd name="connsiteX2" fmla="*/ 2501212 w 5002424"/>
              <a:gd name="connsiteY2" fmla="*/ 1039441 h 2787179"/>
              <a:gd name="connsiteX3" fmla="*/ 3282228 w 5002424"/>
              <a:gd name="connsiteY3" fmla="*/ 2787179 h 2787179"/>
              <a:gd name="connsiteX4" fmla="*/ 5002424 w 5002424"/>
              <a:gd name="connsiteY4" fmla="*/ 2787179 h 2787179"/>
              <a:gd name="connsiteX5" fmla="*/ 3680604 w 5002424"/>
              <a:gd name="connsiteY5" fmla="*/ 0 h 2787179"/>
              <a:gd name="connsiteX6" fmla="*/ 1321820 w 5002424"/>
              <a:gd name="connsiteY6" fmla="*/ 0 h 278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2424" h="2787179">
                <a:moveTo>
                  <a:pt x="0" y="2787179"/>
                </a:moveTo>
                <a:lnTo>
                  <a:pt x="1720196" y="2787179"/>
                </a:lnTo>
                <a:lnTo>
                  <a:pt x="2501212" y="1039441"/>
                </a:lnTo>
                <a:lnTo>
                  <a:pt x="3282228" y="2787179"/>
                </a:lnTo>
                <a:lnTo>
                  <a:pt x="5002424" y="2787179"/>
                </a:lnTo>
                <a:lnTo>
                  <a:pt x="3680604" y="0"/>
                </a:lnTo>
                <a:lnTo>
                  <a:pt x="13218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+ RAM + PC </a:t>
            </a:r>
            <a:r>
              <a:rPr lang="en-US" dirty="0" smtClean="0"/>
              <a:t>+ Clock</a:t>
            </a:r>
            <a:endParaRPr lang="en-GB" dirty="0"/>
          </a:p>
        </p:txBody>
      </p:sp>
      <p:pic>
        <p:nvPicPr>
          <p:cNvPr id="11" name="Picture 2" descr="Image result for RA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187" y="1124193"/>
            <a:ext cx="1535000" cy="11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8" idx="4"/>
          </p:cNvCxnSpPr>
          <p:nvPr/>
        </p:nvCxnSpPr>
        <p:spPr>
          <a:xfrm flipV="1">
            <a:off x="5372111" y="1513748"/>
            <a:ext cx="505076" cy="8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273714" y="1850418"/>
            <a:ext cx="478420" cy="83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6CED26-AB44-6142-8051-73329B2EEC60}"/>
              </a:ext>
            </a:extLst>
          </p:cNvPr>
          <p:cNvSpPr/>
          <p:nvPr/>
        </p:nvSpPr>
        <p:spPr>
          <a:xfrm>
            <a:off x="5185984" y="2386618"/>
            <a:ext cx="877329" cy="804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624649" y="1836056"/>
            <a:ext cx="680901" cy="5194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Image result for a clock"/>
          <p:cNvPicPr>
            <a:picLocks noGrp="1" noChangeAspect="1" noChangeArrowheads="1"/>
          </p:cNvPicPr>
          <p:nvPr>
            <p:ph idx="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017" y="2386618"/>
            <a:ext cx="1344579" cy="134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7664725" y="54857"/>
            <a:ext cx="1348717" cy="2138672"/>
          </a:xfrm>
          <a:prstGeom prst="wedgeRoundRectCallout">
            <a:avLst>
              <a:gd name="adj1" fmla="val -36690"/>
              <a:gd name="adj2" fmla="val 58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Don’t sleep! Do everything step by step! </a:t>
            </a:r>
            <a:endParaRPr lang="en-US" sz="1600" dirty="0"/>
          </a:p>
        </p:txBody>
      </p:sp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41B0F16F-E9E0-CE40-B03C-E7E24D2DF5A0}"/>
              </a:ext>
            </a:extLst>
          </p:cNvPr>
          <p:cNvSpPr/>
          <p:nvPr/>
        </p:nvSpPr>
        <p:spPr>
          <a:xfrm>
            <a:off x="226784" y="1805103"/>
            <a:ext cx="2828801" cy="1035931"/>
          </a:xfrm>
          <a:prstGeom prst="wedgeRectCallout">
            <a:avLst>
              <a:gd name="adj1" fmla="val -58322"/>
              <a:gd name="adj2" fmla="val -72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What is 1+3, 1+55*2, 15/5? </a:t>
            </a:r>
            <a:endParaRPr lang="en-US" sz="2000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DAD23EB-33B4-3A47-8864-5722D8102D28}"/>
              </a:ext>
            </a:extLst>
          </p:cNvPr>
          <p:cNvSpPr/>
          <p:nvPr/>
        </p:nvSpPr>
        <p:spPr>
          <a:xfrm>
            <a:off x="462406" y="3457613"/>
            <a:ext cx="2340367" cy="861786"/>
          </a:xfrm>
          <a:prstGeom prst="wedgeRoundRectCallout">
            <a:avLst>
              <a:gd name="adj1" fmla="val 54944"/>
              <a:gd name="adj2" fmla="val -9706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111, and 2!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03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http://canacopegdl.com/images/demo/demo-10.jpg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at math oral examination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7C362E51-DF8D-6B4C-9E45-11E5BC2A5E9F}"/>
              </a:ext>
            </a:extLst>
          </p:cNvPr>
          <p:cNvSpPr/>
          <p:nvPr/>
        </p:nvSpPr>
        <p:spPr>
          <a:xfrm>
            <a:off x="6098140" y="2149600"/>
            <a:ext cx="1626494" cy="1405562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40D573-9CE5-B843-A0D1-764E2B9609BA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911387" y="3555162"/>
            <a:ext cx="13644" cy="1808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C8760-3874-374D-8315-295BD21BCA8C}"/>
              </a:ext>
            </a:extLst>
          </p:cNvPr>
          <p:cNvCxnSpPr>
            <a:cxnSpLocks/>
          </p:cNvCxnSpPr>
          <p:nvPr/>
        </p:nvCxnSpPr>
        <p:spPr>
          <a:xfrm>
            <a:off x="6925031" y="4899546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E001AA-BDC9-894E-8DE6-3411B8A3A937}"/>
              </a:ext>
            </a:extLst>
          </p:cNvPr>
          <p:cNvCxnSpPr>
            <a:cxnSpLocks/>
          </p:cNvCxnSpPr>
          <p:nvPr/>
        </p:nvCxnSpPr>
        <p:spPr>
          <a:xfrm>
            <a:off x="6925031" y="5363570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7B678-B0BF-8049-A396-FE5233BCDFD5}"/>
              </a:ext>
            </a:extLst>
          </p:cNvPr>
          <p:cNvCxnSpPr>
            <a:cxnSpLocks/>
          </p:cNvCxnSpPr>
          <p:nvPr/>
        </p:nvCxnSpPr>
        <p:spPr>
          <a:xfrm flipH="1">
            <a:off x="6461011" y="5363570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D6904-C34A-3C46-BFDE-562E371C24AA}"/>
              </a:ext>
            </a:extLst>
          </p:cNvPr>
          <p:cNvCxnSpPr>
            <a:cxnSpLocks/>
          </p:cNvCxnSpPr>
          <p:nvPr/>
        </p:nvCxnSpPr>
        <p:spPr>
          <a:xfrm flipH="1">
            <a:off x="6461011" y="4899546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C29DD-5ECA-1D45-803F-34669E745F98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1354558" y="3944203"/>
            <a:ext cx="0" cy="110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B79AC8-2489-A44D-BF60-D052A2C467FA}"/>
              </a:ext>
            </a:extLst>
          </p:cNvPr>
          <p:cNvCxnSpPr>
            <a:cxnSpLocks/>
          </p:cNvCxnSpPr>
          <p:nvPr/>
        </p:nvCxnSpPr>
        <p:spPr>
          <a:xfrm>
            <a:off x="1368202" y="458564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EA001B-03F0-9149-85B0-8817303F0D13}"/>
              </a:ext>
            </a:extLst>
          </p:cNvPr>
          <p:cNvCxnSpPr>
            <a:cxnSpLocks/>
          </p:cNvCxnSpPr>
          <p:nvPr/>
        </p:nvCxnSpPr>
        <p:spPr>
          <a:xfrm>
            <a:off x="1368202" y="504967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7B52DB-4B68-4F4C-BC6A-8D6478435175}"/>
              </a:ext>
            </a:extLst>
          </p:cNvPr>
          <p:cNvCxnSpPr>
            <a:cxnSpLocks/>
          </p:cNvCxnSpPr>
          <p:nvPr/>
        </p:nvCxnSpPr>
        <p:spPr>
          <a:xfrm flipH="1">
            <a:off x="904182" y="504967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45E0AE-91A0-C14E-987F-1F65E7BF4406}"/>
              </a:ext>
            </a:extLst>
          </p:cNvPr>
          <p:cNvCxnSpPr>
            <a:cxnSpLocks/>
          </p:cNvCxnSpPr>
          <p:nvPr/>
        </p:nvCxnSpPr>
        <p:spPr>
          <a:xfrm flipH="1">
            <a:off x="904182" y="458564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A1329F-3DBA-1443-8CE1-2C934D1AEE27}"/>
              </a:ext>
            </a:extLst>
          </p:cNvPr>
          <p:cNvSpPr txBox="1"/>
          <p:nvPr/>
        </p:nvSpPr>
        <p:spPr>
          <a:xfrm>
            <a:off x="6098140" y="1578753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26640C8-CF49-3D45-9605-91AD4AEE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9" y="1748146"/>
            <a:ext cx="1901646" cy="1901646"/>
          </a:xfrm>
          <a:prstGeom prst="rect">
            <a:avLst/>
          </a:prstGeom>
        </p:spPr>
      </p:pic>
      <p:sp>
        <p:nvSpPr>
          <p:cNvPr id="20" name="Smiley Face 19">
            <a:extLst>
              <a:ext uri="{FF2B5EF4-FFF2-40B4-BE49-F238E27FC236}">
                <a16:creationId xmlns:a16="http://schemas.microsoft.com/office/drawing/2014/main" id="{B4F249D7-BC14-D641-8294-CD149E52ED7B}"/>
              </a:ext>
            </a:extLst>
          </p:cNvPr>
          <p:cNvSpPr/>
          <p:nvPr/>
        </p:nvSpPr>
        <p:spPr>
          <a:xfrm>
            <a:off x="623190" y="2787339"/>
            <a:ext cx="1462736" cy="1156864"/>
          </a:xfrm>
          <a:prstGeom prst="smileyFace">
            <a:avLst>
              <a:gd name="adj" fmla="val -2183"/>
            </a:avLst>
          </a:prstGeom>
          <a:gradFill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92F4E9-0136-534E-BE0C-7E0E6CB59B60}"/>
              </a:ext>
            </a:extLst>
          </p:cNvPr>
          <p:cNvSpPr txBox="1"/>
          <p:nvPr/>
        </p:nvSpPr>
        <p:spPr>
          <a:xfrm>
            <a:off x="623190" y="1546639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Professor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543175" y="1438275"/>
            <a:ext cx="2990850" cy="1755648"/>
          </a:xfrm>
          <a:prstGeom prst="wedgeRectCallout">
            <a:avLst>
              <a:gd name="adj1" fmla="val -60642"/>
              <a:gd name="adj2" fmla="val 50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the student still knows only how to add numbers…</a:t>
            </a:r>
            <a:endParaRPr lang="en-US" dirty="0"/>
          </a:p>
        </p:txBody>
      </p:sp>
      <p:sp>
        <p:nvSpPr>
          <p:cNvPr id="26" name="Rectangular Callout 25"/>
          <p:cNvSpPr/>
          <p:nvPr/>
        </p:nvSpPr>
        <p:spPr>
          <a:xfrm>
            <a:off x="2552856" y="3587755"/>
            <a:ext cx="2990850" cy="1755648"/>
          </a:xfrm>
          <a:prstGeom prst="wedgeRectCallout">
            <a:avLst>
              <a:gd name="adj1" fmla="val -62234"/>
              <a:gd name="adj2" fmla="val -63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about </a:t>
            </a:r>
            <a:r>
              <a:rPr lang="en-US" i="1" dirty="0"/>
              <a:t>Pythagorean </a:t>
            </a:r>
            <a:r>
              <a:rPr lang="en-US" i="1" dirty="0" smtClean="0"/>
              <a:t>theorem</a:t>
            </a:r>
            <a:r>
              <a:rPr lang="uk-UA" dirty="0" smtClean="0"/>
              <a:t>, </a:t>
            </a:r>
            <a:r>
              <a:rPr lang="en-US" i="1" dirty="0" smtClean="0"/>
              <a:t>derivatives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9CCAAF1-BBE3-D444-BA0C-73B5E35F4A4E}"/>
              </a:ext>
            </a:extLst>
          </p:cNvPr>
          <p:cNvSpPr/>
          <p:nvPr/>
        </p:nvSpPr>
        <p:spPr>
          <a:xfrm flipV="1">
            <a:off x="6372586" y="2401582"/>
            <a:ext cx="266344" cy="143909"/>
          </a:xfrm>
          <a:custGeom>
            <a:avLst/>
            <a:gdLst>
              <a:gd name="connsiteX0" fmla="*/ 0 w 5002424"/>
              <a:gd name="connsiteY0" fmla="*/ 2787179 h 2787179"/>
              <a:gd name="connsiteX1" fmla="*/ 1720196 w 5002424"/>
              <a:gd name="connsiteY1" fmla="*/ 2787179 h 2787179"/>
              <a:gd name="connsiteX2" fmla="*/ 2501212 w 5002424"/>
              <a:gd name="connsiteY2" fmla="*/ 1039441 h 2787179"/>
              <a:gd name="connsiteX3" fmla="*/ 3282228 w 5002424"/>
              <a:gd name="connsiteY3" fmla="*/ 2787179 h 2787179"/>
              <a:gd name="connsiteX4" fmla="*/ 5002424 w 5002424"/>
              <a:gd name="connsiteY4" fmla="*/ 2787179 h 2787179"/>
              <a:gd name="connsiteX5" fmla="*/ 3680604 w 5002424"/>
              <a:gd name="connsiteY5" fmla="*/ 0 h 2787179"/>
              <a:gd name="connsiteX6" fmla="*/ 1321820 w 5002424"/>
              <a:gd name="connsiteY6" fmla="*/ 0 h 278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2424" h="2787179">
                <a:moveTo>
                  <a:pt x="0" y="2787179"/>
                </a:moveTo>
                <a:lnTo>
                  <a:pt x="1720196" y="2787179"/>
                </a:lnTo>
                <a:lnTo>
                  <a:pt x="2501212" y="1039441"/>
                </a:lnTo>
                <a:lnTo>
                  <a:pt x="3282228" y="2787179"/>
                </a:lnTo>
                <a:lnTo>
                  <a:pt x="5002424" y="2787179"/>
                </a:lnTo>
                <a:lnTo>
                  <a:pt x="3680604" y="0"/>
                </a:lnTo>
                <a:lnTo>
                  <a:pt x="13218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 descr="Image result for RA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274" y="2199054"/>
            <a:ext cx="354338" cy="25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26CED26-AB44-6142-8051-73329B2EEC60}"/>
              </a:ext>
            </a:extLst>
          </p:cNvPr>
          <p:cNvSpPr/>
          <p:nvPr/>
        </p:nvSpPr>
        <p:spPr>
          <a:xfrm>
            <a:off x="6638930" y="2259197"/>
            <a:ext cx="257125" cy="160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b="1" dirty="0"/>
              <a:t>PC</a:t>
            </a:r>
            <a:endParaRPr lang="en-US" sz="2800" b="1" dirty="0"/>
          </a:p>
        </p:txBody>
      </p:sp>
      <p:pic>
        <p:nvPicPr>
          <p:cNvPr id="36" name="Picture 2" descr="Image result for a clock"/>
          <p:cNvPicPr>
            <a:picLocks noGrp="1" noChangeAspect="1" noChangeArrowheads="1"/>
          </p:cNvPicPr>
          <p:nvPr>
            <p:ph idx="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01" y="2339594"/>
            <a:ext cx="314749" cy="3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http://canacopegdl.com/images/demo/demo-10.jpg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at math oral examination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C29DD-5ECA-1D45-803F-34669E745F98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2067954" y="5015323"/>
            <a:ext cx="0" cy="110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B79AC8-2489-A44D-BF60-D052A2C467FA}"/>
              </a:ext>
            </a:extLst>
          </p:cNvPr>
          <p:cNvCxnSpPr>
            <a:cxnSpLocks/>
          </p:cNvCxnSpPr>
          <p:nvPr/>
        </p:nvCxnSpPr>
        <p:spPr>
          <a:xfrm>
            <a:off x="2081598" y="565676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EA001B-03F0-9149-85B0-8817303F0D13}"/>
              </a:ext>
            </a:extLst>
          </p:cNvPr>
          <p:cNvCxnSpPr>
            <a:cxnSpLocks/>
          </p:cNvCxnSpPr>
          <p:nvPr/>
        </p:nvCxnSpPr>
        <p:spPr>
          <a:xfrm>
            <a:off x="2081598" y="612079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7B52DB-4B68-4F4C-BC6A-8D6478435175}"/>
              </a:ext>
            </a:extLst>
          </p:cNvPr>
          <p:cNvCxnSpPr>
            <a:cxnSpLocks/>
          </p:cNvCxnSpPr>
          <p:nvPr/>
        </p:nvCxnSpPr>
        <p:spPr>
          <a:xfrm flipH="1">
            <a:off x="1617578" y="612079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45E0AE-91A0-C14E-987F-1F65E7BF4406}"/>
              </a:ext>
            </a:extLst>
          </p:cNvPr>
          <p:cNvCxnSpPr>
            <a:cxnSpLocks/>
          </p:cNvCxnSpPr>
          <p:nvPr/>
        </p:nvCxnSpPr>
        <p:spPr>
          <a:xfrm flipH="1">
            <a:off x="1617578" y="565676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D26640C8-CF49-3D45-9605-91AD4AEE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95" y="2819266"/>
            <a:ext cx="1901646" cy="1901646"/>
          </a:xfrm>
          <a:prstGeom prst="rect">
            <a:avLst/>
          </a:prstGeom>
        </p:spPr>
      </p:pic>
      <p:sp>
        <p:nvSpPr>
          <p:cNvPr id="20" name="Smiley Face 19">
            <a:extLst>
              <a:ext uri="{FF2B5EF4-FFF2-40B4-BE49-F238E27FC236}">
                <a16:creationId xmlns:a16="http://schemas.microsoft.com/office/drawing/2014/main" id="{B4F249D7-BC14-D641-8294-CD149E52ED7B}"/>
              </a:ext>
            </a:extLst>
          </p:cNvPr>
          <p:cNvSpPr/>
          <p:nvPr/>
        </p:nvSpPr>
        <p:spPr>
          <a:xfrm>
            <a:off x="1336586" y="3858459"/>
            <a:ext cx="1462736" cy="1156864"/>
          </a:xfrm>
          <a:prstGeom prst="smileyFace">
            <a:avLst>
              <a:gd name="adj" fmla="val -2183"/>
            </a:avLst>
          </a:prstGeom>
          <a:gradFill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92F4E9-0136-534E-BE0C-7E0E6CB59B60}"/>
              </a:ext>
            </a:extLst>
          </p:cNvPr>
          <p:cNvSpPr txBox="1"/>
          <p:nvPr/>
        </p:nvSpPr>
        <p:spPr>
          <a:xfrm>
            <a:off x="-10077" y="5756083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Professor</a:t>
            </a:r>
          </a:p>
        </p:txBody>
      </p:sp>
    </p:spTree>
    <p:extLst>
      <p:ext uri="{BB962C8B-B14F-4D97-AF65-F5344CB8AC3E}">
        <p14:creationId xmlns:p14="http://schemas.microsoft.com/office/powerpoint/2010/main" val="4064775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3367513" y="6539146"/>
            <a:ext cx="3217443" cy="309703"/>
          </a:xfrm>
        </p:spPr>
        <p:txBody>
          <a:bodyPr/>
          <a:lstStyle/>
          <a:p>
            <a:r>
              <a:rPr lang="en-GB" dirty="0"/>
              <a:t>http://</a:t>
            </a:r>
            <a:r>
              <a:rPr lang="en-GB" sz="600" dirty="0"/>
              <a:t>moziru.com/images/idea-clipart-light-bulb-2.png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at math oral examination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C29DD-5ECA-1D45-803F-34669E745F98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2067954" y="5015323"/>
            <a:ext cx="0" cy="110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B79AC8-2489-A44D-BF60-D052A2C467FA}"/>
              </a:ext>
            </a:extLst>
          </p:cNvPr>
          <p:cNvCxnSpPr>
            <a:cxnSpLocks/>
          </p:cNvCxnSpPr>
          <p:nvPr/>
        </p:nvCxnSpPr>
        <p:spPr>
          <a:xfrm>
            <a:off x="2081598" y="565676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EA001B-03F0-9149-85B0-8817303F0D13}"/>
              </a:ext>
            </a:extLst>
          </p:cNvPr>
          <p:cNvCxnSpPr>
            <a:cxnSpLocks/>
          </p:cNvCxnSpPr>
          <p:nvPr/>
        </p:nvCxnSpPr>
        <p:spPr>
          <a:xfrm>
            <a:off x="2081598" y="612079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7B52DB-4B68-4F4C-BC6A-8D6478435175}"/>
              </a:ext>
            </a:extLst>
          </p:cNvPr>
          <p:cNvCxnSpPr>
            <a:cxnSpLocks/>
          </p:cNvCxnSpPr>
          <p:nvPr/>
        </p:nvCxnSpPr>
        <p:spPr>
          <a:xfrm flipH="1">
            <a:off x="1617578" y="612079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45E0AE-91A0-C14E-987F-1F65E7BF4406}"/>
              </a:ext>
            </a:extLst>
          </p:cNvPr>
          <p:cNvCxnSpPr>
            <a:cxnSpLocks/>
          </p:cNvCxnSpPr>
          <p:nvPr/>
        </p:nvCxnSpPr>
        <p:spPr>
          <a:xfrm flipH="1">
            <a:off x="1617578" y="565676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D26640C8-CF49-3D45-9605-91AD4AEE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95" y="2819266"/>
            <a:ext cx="1901646" cy="1901646"/>
          </a:xfrm>
          <a:prstGeom prst="rect">
            <a:avLst/>
          </a:prstGeom>
        </p:spPr>
      </p:pic>
      <p:sp>
        <p:nvSpPr>
          <p:cNvPr id="20" name="Smiley Face 19">
            <a:extLst>
              <a:ext uri="{FF2B5EF4-FFF2-40B4-BE49-F238E27FC236}">
                <a16:creationId xmlns:a16="http://schemas.microsoft.com/office/drawing/2014/main" id="{B4F249D7-BC14-D641-8294-CD149E52ED7B}"/>
              </a:ext>
            </a:extLst>
          </p:cNvPr>
          <p:cNvSpPr/>
          <p:nvPr/>
        </p:nvSpPr>
        <p:spPr>
          <a:xfrm>
            <a:off x="1336586" y="3858459"/>
            <a:ext cx="1462736" cy="1156864"/>
          </a:xfrm>
          <a:prstGeom prst="smileyFace">
            <a:avLst>
              <a:gd name="adj" fmla="val 4653"/>
            </a:avLst>
          </a:prstGeom>
          <a:gradFill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92F4E9-0136-534E-BE0C-7E0E6CB59B60}"/>
              </a:ext>
            </a:extLst>
          </p:cNvPr>
          <p:cNvSpPr txBox="1"/>
          <p:nvPr/>
        </p:nvSpPr>
        <p:spPr>
          <a:xfrm>
            <a:off x="-10077" y="5756083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Professor</a:t>
            </a:r>
          </a:p>
        </p:txBody>
      </p:sp>
      <p:pic>
        <p:nvPicPr>
          <p:cNvPr id="1028" name="Picture 4" descr="Image result for idea la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1299">
            <a:off x="1939156" y="459911"/>
            <a:ext cx="2750285" cy="337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1865549">
            <a:off x="3209041" y="129812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4800600" y="3229761"/>
            <a:ext cx="3790950" cy="1257395"/>
          </a:xfrm>
          <a:prstGeom prst="wedgeRectCallout">
            <a:avLst>
              <a:gd name="adj1" fmla="val -106009"/>
              <a:gd name="adj2" fmla="val 7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Let’s teach the student! </a:t>
            </a:r>
          </a:p>
          <a:p>
            <a:pPr algn="ctr"/>
            <a:r>
              <a:rPr lang="en-US" dirty="0" smtClean="0"/>
              <a:t>Right from the start!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07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elementary school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02" y="3471486"/>
            <a:ext cx="4719832" cy="2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600" dirty="0"/>
              <a:t>https://az616578.vo.msecnd.net/files/2017/03/09/636246346810591088989294369_es.jpg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at math oral examination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7C362E51-DF8D-6B4C-9E45-11E5BC2A5E9F}"/>
              </a:ext>
            </a:extLst>
          </p:cNvPr>
          <p:cNvSpPr/>
          <p:nvPr/>
        </p:nvSpPr>
        <p:spPr>
          <a:xfrm>
            <a:off x="7373007" y="4148999"/>
            <a:ext cx="588059" cy="544599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40D573-9CE5-B843-A0D1-764E2B9609BA}"/>
              </a:ext>
            </a:extLst>
          </p:cNvPr>
          <p:cNvCxnSpPr>
            <a:cxnSpLocks/>
          </p:cNvCxnSpPr>
          <p:nvPr/>
        </p:nvCxnSpPr>
        <p:spPr>
          <a:xfrm>
            <a:off x="7667037" y="4693598"/>
            <a:ext cx="13644" cy="777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E001AA-BDC9-894E-8DE6-3411B8A3A937}"/>
              </a:ext>
            </a:extLst>
          </p:cNvPr>
          <p:cNvCxnSpPr>
            <a:cxnSpLocks/>
          </p:cNvCxnSpPr>
          <p:nvPr/>
        </p:nvCxnSpPr>
        <p:spPr>
          <a:xfrm>
            <a:off x="7680681" y="5471520"/>
            <a:ext cx="294919" cy="37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7B678-B0BF-8049-A396-FE5233BCDFD5}"/>
              </a:ext>
            </a:extLst>
          </p:cNvPr>
          <p:cNvCxnSpPr>
            <a:cxnSpLocks/>
          </p:cNvCxnSpPr>
          <p:nvPr/>
        </p:nvCxnSpPr>
        <p:spPr>
          <a:xfrm flipH="1">
            <a:off x="7356475" y="5471520"/>
            <a:ext cx="310562" cy="43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D6904-C34A-3C46-BFDE-562E371C24AA}"/>
              </a:ext>
            </a:extLst>
          </p:cNvPr>
          <p:cNvCxnSpPr>
            <a:cxnSpLocks/>
          </p:cNvCxnSpPr>
          <p:nvPr/>
        </p:nvCxnSpPr>
        <p:spPr>
          <a:xfrm flipH="1">
            <a:off x="7441849" y="5007496"/>
            <a:ext cx="225188" cy="286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A1329F-3DBA-1443-8CE1-2C934D1AEE27}"/>
              </a:ext>
            </a:extLst>
          </p:cNvPr>
          <p:cNvSpPr txBox="1"/>
          <p:nvPr/>
        </p:nvSpPr>
        <p:spPr>
          <a:xfrm>
            <a:off x="7204288" y="3547686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214864"/>
              </p:ext>
            </p:extLst>
          </p:nvPr>
        </p:nvGraphicFramePr>
        <p:xfrm>
          <a:off x="344733" y="1527432"/>
          <a:ext cx="4906718" cy="370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15967">
                  <a:extLst>
                    <a:ext uri="{9D8B030D-6E8A-4147-A177-3AD203B41FA5}">
                      <a16:colId xmlns:a16="http://schemas.microsoft.com/office/drawing/2014/main" val="3994421504"/>
                    </a:ext>
                  </a:extLst>
                </a:gridCol>
                <a:gridCol w="2190751">
                  <a:extLst>
                    <a:ext uri="{9D8B030D-6E8A-4147-A177-3AD203B41FA5}">
                      <a16:colId xmlns:a16="http://schemas.microsoft.com/office/drawing/2014/main" val="2736871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Elementary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Assembler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812671"/>
                  </a:ext>
                </a:extLst>
              </a:tr>
            </a:tbl>
          </a:graphicData>
        </a:graphic>
      </p:graphicFrame>
      <p:pic>
        <p:nvPicPr>
          <p:cNvPr id="2058" name="Picture 10" descr="Related image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9388">
            <a:off x="7587039" y="5187176"/>
            <a:ext cx="589840" cy="1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C8760-3874-374D-8315-295BD21BCA8C}"/>
              </a:ext>
            </a:extLst>
          </p:cNvPr>
          <p:cNvCxnSpPr>
            <a:cxnSpLocks/>
          </p:cNvCxnSpPr>
          <p:nvPr/>
        </p:nvCxnSpPr>
        <p:spPr>
          <a:xfrm>
            <a:off x="7694325" y="5007496"/>
            <a:ext cx="281275" cy="286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388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high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011" y="3279559"/>
            <a:ext cx="4286552" cy="321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1354563" y="6494473"/>
            <a:ext cx="5782837" cy="309703"/>
          </a:xfrm>
        </p:spPr>
        <p:txBody>
          <a:bodyPr/>
          <a:lstStyle/>
          <a:p>
            <a:r>
              <a:rPr lang="en-GB" sz="600" dirty="0">
                <a:hlinkClick r:id="rId4"/>
              </a:rPr>
              <a:t>http://</a:t>
            </a:r>
            <a:r>
              <a:rPr lang="en-GB" sz="600" dirty="0" smtClean="0">
                <a:hlinkClick r:id="rId4"/>
              </a:rPr>
              <a:t>teachweb.ir/wp-content/uploads/2017/12/unnamed.png</a:t>
            </a:r>
            <a:endParaRPr lang="en-GB" sz="600" dirty="0" smtClean="0"/>
          </a:p>
          <a:p>
            <a:r>
              <a:rPr lang="en-GB" sz="600" dirty="0">
                <a:hlinkClick r:id="rId5"/>
              </a:rPr>
              <a:t>http://</a:t>
            </a:r>
            <a:r>
              <a:rPr lang="en-GB" sz="600" dirty="0" smtClean="0">
                <a:hlinkClick r:id="rId5"/>
              </a:rPr>
              <a:t>www.circuitbasics.com/wp-content/uploads/2015/12/C-Programming.png</a:t>
            </a:r>
            <a:endParaRPr lang="en-GB" sz="600" dirty="0" smtClean="0"/>
          </a:p>
          <a:p>
            <a:r>
              <a:rPr lang="en-GB" sz="600" dirty="0"/>
              <a:t>https://calebjordan1065.files.wordpress.com/2015/04/highschool.jpg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600" dirty="0"/>
              <a:t>Page </a:t>
            </a:r>
            <a:fld id="{11EC652C-7F14-412D-A017-7E21E076D6A5}" type="slidenum">
              <a:rPr lang="en-GB" sz="600" smtClean="0"/>
              <a:pPr/>
              <a:t>16</a:t>
            </a:fld>
            <a:endParaRPr lang="en-GB" sz="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Software</a:t>
            </a:r>
            <a:r>
              <a:rPr lang="en-GB" sz="1800" dirty="0" smtClean="0"/>
              <a:t>!</a:t>
            </a:r>
            <a:endParaRPr lang="en-GB" sz="1800" dirty="0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7C362E51-DF8D-6B4C-9E45-11E5BC2A5E9F}"/>
              </a:ext>
            </a:extLst>
          </p:cNvPr>
          <p:cNvSpPr/>
          <p:nvPr/>
        </p:nvSpPr>
        <p:spPr>
          <a:xfrm>
            <a:off x="6371820" y="3906929"/>
            <a:ext cx="1109416" cy="1145912"/>
          </a:xfrm>
          <a:prstGeom prst="smileyFace">
            <a:avLst>
              <a:gd name="adj" fmla="val 4653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40D573-9CE5-B843-A0D1-764E2B9609BA}"/>
              </a:ext>
            </a:extLst>
          </p:cNvPr>
          <p:cNvCxnSpPr>
            <a:cxnSpLocks/>
          </p:cNvCxnSpPr>
          <p:nvPr/>
        </p:nvCxnSpPr>
        <p:spPr>
          <a:xfrm>
            <a:off x="6926528" y="5056694"/>
            <a:ext cx="13644" cy="10006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E001AA-BDC9-894E-8DE6-3411B8A3A937}"/>
              </a:ext>
            </a:extLst>
          </p:cNvPr>
          <p:cNvCxnSpPr>
            <a:cxnSpLocks/>
          </p:cNvCxnSpPr>
          <p:nvPr/>
        </p:nvCxnSpPr>
        <p:spPr>
          <a:xfrm>
            <a:off x="6940172" y="6057318"/>
            <a:ext cx="294919" cy="3704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7B678-B0BF-8049-A396-FE5233BCDFD5}"/>
              </a:ext>
            </a:extLst>
          </p:cNvPr>
          <p:cNvCxnSpPr>
            <a:cxnSpLocks/>
          </p:cNvCxnSpPr>
          <p:nvPr/>
        </p:nvCxnSpPr>
        <p:spPr>
          <a:xfrm flipH="1">
            <a:off x="6615966" y="6057318"/>
            <a:ext cx="310562" cy="4371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D6904-C34A-3C46-BFDE-562E371C24AA}"/>
              </a:ext>
            </a:extLst>
          </p:cNvPr>
          <p:cNvCxnSpPr>
            <a:cxnSpLocks/>
          </p:cNvCxnSpPr>
          <p:nvPr/>
        </p:nvCxnSpPr>
        <p:spPr>
          <a:xfrm flipH="1">
            <a:off x="6701340" y="5593294"/>
            <a:ext cx="225188" cy="2866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A1329F-3DBA-1443-8CE1-2C934D1AEE27}"/>
              </a:ext>
            </a:extLst>
          </p:cNvPr>
          <p:cNvSpPr txBox="1"/>
          <p:nvPr/>
        </p:nvSpPr>
        <p:spPr>
          <a:xfrm>
            <a:off x="7535086" y="337472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Student 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176393"/>
              </p:ext>
            </p:extLst>
          </p:nvPr>
        </p:nvGraphicFramePr>
        <p:xfrm>
          <a:off x="351083" y="1533481"/>
          <a:ext cx="5109917" cy="7324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07281">
                  <a:extLst>
                    <a:ext uri="{9D8B030D-6E8A-4147-A177-3AD203B41FA5}">
                      <a16:colId xmlns:a16="http://schemas.microsoft.com/office/drawing/2014/main" val="3994421504"/>
                    </a:ext>
                  </a:extLst>
                </a:gridCol>
                <a:gridCol w="2602636">
                  <a:extLst>
                    <a:ext uri="{9D8B030D-6E8A-4147-A177-3AD203B41FA5}">
                      <a16:colId xmlns:a16="http://schemas.microsoft.com/office/drawing/2014/main" val="2736871271"/>
                    </a:ext>
                  </a:extLst>
                </a:gridCol>
              </a:tblGrid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Elementary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Assembler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812671"/>
                  </a:ext>
                </a:extLst>
              </a:tr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Low level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31804"/>
                  </a:ext>
                </a:extLst>
              </a:tr>
            </a:tbl>
          </a:graphicData>
        </a:graphic>
      </p:graphicFrame>
      <p:pic>
        <p:nvPicPr>
          <p:cNvPr id="4100" name="Picture 4" descr="Image result for programming C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78" y="5022595"/>
            <a:ext cx="820416" cy="6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57" y="4943092"/>
            <a:ext cx="772694" cy="77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lated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9093">
            <a:off x="6861094" y="5658271"/>
            <a:ext cx="536752" cy="40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C8760-3874-374D-8315-295BD21BCA8C}"/>
              </a:ext>
            </a:extLst>
          </p:cNvPr>
          <p:cNvCxnSpPr>
            <a:cxnSpLocks/>
          </p:cNvCxnSpPr>
          <p:nvPr/>
        </p:nvCxnSpPr>
        <p:spPr>
          <a:xfrm>
            <a:off x="6953816" y="5593294"/>
            <a:ext cx="281275" cy="2866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339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2691816"/>
            <a:ext cx="5793208" cy="38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Software!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7C362E51-DF8D-6B4C-9E45-11E5BC2A5E9F}"/>
              </a:ext>
            </a:extLst>
          </p:cNvPr>
          <p:cNvSpPr/>
          <p:nvPr/>
        </p:nvSpPr>
        <p:spPr>
          <a:xfrm>
            <a:off x="6120344" y="3173597"/>
            <a:ext cx="1582086" cy="1553991"/>
          </a:xfrm>
          <a:prstGeom prst="smileyFace">
            <a:avLst>
              <a:gd name="adj" fmla="val 4653"/>
            </a:avLst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40D573-9CE5-B843-A0D1-764E2B9609BA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911387" y="4727588"/>
            <a:ext cx="28785" cy="13297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E001AA-BDC9-894E-8DE6-3411B8A3A937}"/>
              </a:ext>
            </a:extLst>
          </p:cNvPr>
          <p:cNvCxnSpPr>
            <a:cxnSpLocks/>
          </p:cNvCxnSpPr>
          <p:nvPr/>
        </p:nvCxnSpPr>
        <p:spPr>
          <a:xfrm>
            <a:off x="6940172" y="6057318"/>
            <a:ext cx="294919" cy="3704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7B678-B0BF-8049-A396-FE5233BCDFD5}"/>
              </a:ext>
            </a:extLst>
          </p:cNvPr>
          <p:cNvCxnSpPr>
            <a:cxnSpLocks/>
          </p:cNvCxnSpPr>
          <p:nvPr/>
        </p:nvCxnSpPr>
        <p:spPr>
          <a:xfrm flipH="1">
            <a:off x="6615966" y="6057318"/>
            <a:ext cx="310562" cy="437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D6904-C34A-3C46-BFDE-562E371C24AA}"/>
              </a:ext>
            </a:extLst>
          </p:cNvPr>
          <p:cNvCxnSpPr>
            <a:cxnSpLocks/>
          </p:cNvCxnSpPr>
          <p:nvPr/>
        </p:nvCxnSpPr>
        <p:spPr>
          <a:xfrm flipH="1">
            <a:off x="6701340" y="5593294"/>
            <a:ext cx="225188" cy="2866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A1329F-3DBA-1443-8CE1-2C934D1AEE27}"/>
              </a:ext>
            </a:extLst>
          </p:cNvPr>
          <p:cNvSpPr txBox="1"/>
          <p:nvPr/>
        </p:nvSpPr>
        <p:spPr>
          <a:xfrm>
            <a:off x="7330763" y="2768331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 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537729"/>
              </p:ext>
            </p:extLst>
          </p:nvPr>
        </p:nvGraphicFramePr>
        <p:xfrm>
          <a:off x="351083" y="1533481"/>
          <a:ext cx="5395667" cy="10986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47490">
                  <a:extLst>
                    <a:ext uri="{9D8B030D-6E8A-4147-A177-3AD203B41FA5}">
                      <a16:colId xmlns:a16="http://schemas.microsoft.com/office/drawing/2014/main" val="3994421504"/>
                    </a:ext>
                  </a:extLst>
                </a:gridCol>
                <a:gridCol w="2748177">
                  <a:extLst>
                    <a:ext uri="{9D8B030D-6E8A-4147-A177-3AD203B41FA5}">
                      <a16:colId xmlns:a16="http://schemas.microsoft.com/office/drawing/2014/main" val="2736871271"/>
                    </a:ext>
                  </a:extLst>
                </a:gridCol>
              </a:tblGrid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Elementary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Assembler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812671"/>
                  </a:ext>
                </a:extLst>
              </a:tr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Low level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31804"/>
                  </a:ext>
                </a:extLst>
              </a:tr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High Level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700648"/>
                  </a:ext>
                </a:extLst>
              </a:tr>
            </a:tbl>
          </a:graphicData>
        </a:graphic>
      </p:graphicFrame>
      <p:pic>
        <p:nvPicPr>
          <p:cNvPr id="5128" name="Picture 8" descr="Image result for macbook closed 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7761">
            <a:off x="6825917" y="5644439"/>
            <a:ext cx="478622" cy="34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C8760-3874-374D-8315-295BD21BCA8C}"/>
              </a:ext>
            </a:extLst>
          </p:cNvPr>
          <p:cNvCxnSpPr>
            <a:cxnSpLocks/>
          </p:cNvCxnSpPr>
          <p:nvPr/>
        </p:nvCxnSpPr>
        <p:spPr>
          <a:xfrm>
            <a:off x="6953816" y="5593294"/>
            <a:ext cx="281275" cy="2866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1354563" y="6494473"/>
            <a:ext cx="5782837" cy="309703"/>
          </a:xfrm>
        </p:spPr>
        <p:txBody>
          <a:bodyPr/>
          <a:lstStyle/>
          <a:p>
            <a:r>
              <a:rPr lang="en-GB" sz="300" dirty="0">
                <a:hlinkClick r:id="rId5"/>
              </a:rPr>
              <a:t>http://domskitchen.co.nz/wp-content/uploads/2015/04/Eggs-Planetbox-Paleo.jpg1_.</a:t>
            </a:r>
            <a:r>
              <a:rPr lang="en-GB" sz="300" dirty="0" smtClean="0">
                <a:hlinkClick r:id="rId5"/>
              </a:rPr>
              <a:t>jpg</a:t>
            </a:r>
            <a:endParaRPr lang="en-GB" sz="300" dirty="0" smtClean="0"/>
          </a:p>
          <a:p>
            <a:r>
              <a:rPr lang="en-GB" sz="300" dirty="0"/>
              <a:t>http://store.storeimages.cdn-apple.com/4662/as-images.apple.com/is/image/AppleInc/aos/published/images/m/ac/macbookpro/select/macbookpro-select-inthebox?wid=561&amp;hei=402&amp;fmt=jpeg&amp;qlt=95&amp;op_sharpen=0&amp;resMode=bicub&amp;op_usm=0.5,0.5,0,0&amp;iccEmbed=0&amp;layer=comp&amp;.</a:t>
            </a:r>
            <a:r>
              <a:rPr lang="en-GB" sz="300" dirty="0" smtClean="0"/>
              <a:t>v=1433461593431</a:t>
            </a:r>
          </a:p>
          <a:p>
            <a:r>
              <a:rPr lang="en-GB" sz="300" dirty="0">
                <a:hlinkClick r:id="rId6"/>
              </a:rPr>
              <a:t>https://</a:t>
            </a:r>
            <a:r>
              <a:rPr lang="en-GB" sz="300" dirty="0" smtClean="0">
                <a:hlinkClick r:id="rId6"/>
              </a:rPr>
              <a:t>rebornix.gallerycdn.vsassets.io/extensions/rebornix/ruby/0.17.0/1520198344144/Microsoft.VisualStudio.Services.Icons.Default</a:t>
            </a:r>
            <a:endParaRPr lang="en-GB" sz="300" dirty="0" smtClean="0"/>
          </a:p>
          <a:p>
            <a:r>
              <a:rPr lang="en-GB" sz="300" dirty="0">
                <a:hlinkClick r:id="rId7"/>
              </a:rPr>
              <a:t>https://</a:t>
            </a:r>
            <a:r>
              <a:rPr lang="en-GB" sz="300" dirty="0" smtClean="0">
                <a:hlinkClick r:id="rId7"/>
              </a:rPr>
              <a:t>www.python.org/static/community_logos/python-logo-master-v3-TM.png</a:t>
            </a:r>
            <a:endParaRPr lang="en-GB" sz="300" dirty="0" smtClean="0"/>
          </a:p>
          <a:p>
            <a:r>
              <a:rPr lang="en-GB" sz="300" dirty="0"/>
              <a:t>https://upload.wikimedia.org/wikipedia/en/thumb/3/30/Java_programming_language_logo.svg/1200px-Java_programming_language_logo.svg.png</a:t>
            </a:r>
          </a:p>
        </p:txBody>
      </p:sp>
      <p:pic>
        <p:nvPicPr>
          <p:cNvPr id="1026" name="Picture 2" descr="Image result for python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033">
            <a:off x="4373657" y="3882480"/>
            <a:ext cx="1520537" cy="51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uby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083" y="5246589"/>
            <a:ext cx="564125" cy="4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64" y="4790594"/>
            <a:ext cx="387713" cy="71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hp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91" y="5936039"/>
            <a:ext cx="910665" cy="49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C29DD-5ECA-1D45-803F-34669E745F98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2068525" y="4749123"/>
            <a:ext cx="0" cy="11054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B79AC8-2489-A44D-BF60-D052A2C467FA}"/>
              </a:ext>
            </a:extLst>
          </p:cNvPr>
          <p:cNvCxnSpPr>
            <a:cxnSpLocks/>
          </p:cNvCxnSpPr>
          <p:nvPr/>
        </p:nvCxnSpPr>
        <p:spPr>
          <a:xfrm>
            <a:off x="2082169" y="5390568"/>
            <a:ext cx="450376" cy="5732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EA001B-03F0-9149-85B0-8817303F0D13}"/>
              </a:ext>
            </a:extLst>
          </p:cNvPr>
          <p:cNvCxnSpPr>
            <a:cxnSpLocks/>
          </p:cNvCxnSpPr>
          <p:nvPr/>
        </p:nvCxnSpPr>
        <p:spPr>
          <a:xfrm>
            <a:off x="2082169" y="5854592"/>
            <a:ext cx="450376" cy="5732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7B52DB-4B68-4F4C-BC6A-8D6478435175}"/>
              </a:ext>
            </a:extLst>
          </p:cNvPr>
          <p:cNvCxnSpPr>
            <a:cxnSpLocks/>
          </p:cNvCxnSpPr>
          <p:nvPr/>
        </p:nvCxnSpPr>
        <p:spPr>
          <a:xfrm flipH="1">
            <a:off x="1618149" y="5854592"/>
            <a:ext cx="450376" cy="5732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45E0AE-91A0-C14E-987F-1F65E7BF4406}"/>
              </a:ext>
            </a:extLst>
          </p:cNvPr>
          <p:cNvCxnSpPr>
            <a:cxnSpLocks/>
          </p:cNvCxnSpPr>
          <p:nvPr/>
        </p:nvCxnSpPr>
        <p:spPr>
          <a:xfrm flipH="1">
            <a:off x="1618149" y="5390568"/>
            <a:ext cx="450376" cy="5732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26640C8-CF49-3D45-9605-91AD4AEE901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7679"/>
          <a:stretch/>
        </p:blipFill>
        <p:spPr>
          <a:xfrm>
            <a:off x="1086666" y="2889250"/>
            <a:ext cx="1901646" cy="1565462"/>
          </a:xfrm>
          <a:prstGeom prst="rect">
            <a:avLst/>
          </a:prstGeom>
        </p:spPr>
      </p:pic>
      <p:sp>
        <p:nvSpPr>
          <p:cNvPr id="28" name="Smiley Face 27">
            <a:extLst>
              <a:ext uri="{FF2B5EF4-FFF2-40B4-BE49-F238E27FC236}">
                <a16:creationId xmlns:a16="http://schemas.microsoft.com/office/drawing/2014/main" id="{B4F249D7-BC14-D641-8294-CD149E52ED7B}"/>
              </a:ext>
            </a:extLst>
          </p:cNvPr>
          <p:cNvSpPr/>
          <p:nvPr/>
        </p:nvSpPr>
        <p:spPr>
          <a:xfrm>
            <a:off x="1337157" y="3592259"/>
            <a:ext cx="1462736" cy="1156864"/>
          </a:xfrm>
          <a:prstGeom prst="smileyFace">
            <a:avLst>
              <a:gd name="adj" fmla="val 4653"/>
            </a:avLst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92F4E9-0136-534E-BE0C-7E0E6CB59B60}"/>
              </a:ext>
            </a:extLst>
          </p:cNvPr>
          <p:cNvSpPr txBox="1"/>
          <p:nvPr/>
        </p:nvSpPr>
        <p:spPr>
          <a:xfrm>
            <a:off x="426034" y="4807299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Professor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3175000" y="2735710"/>
            <a:ext cx="2622550" cy="1220339"/>
          </a:xfrm>
          <a:prstGeom prst="wedgeRectCallout">
            <a:avLst>
              <a:gd name="adj1" fmla="val -65052"/>
              <a:gd name="adj2" fmla="val 870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FINALLY! My student is ready for life!</a:t>
            </a:r>
            <a:endParaRPr lang="en-US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1" y="3142363"/>
            <a:ext cx="2473325" cy="12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320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Software!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7C362E51-DF8D-6B4C-9E45-11E5BC2A5E9F}"/>
              </a:ext>
            </a:extLst>
          </p:cNvPr>
          <p:cNvSpPr/>
          <p:nvPr/>
        </p:nvSpPr>
        <p:spPr>
          <a:xfrm>
            <a:off x="5582399" y="2367776"/>
            <a:ext cx="2533590" cy="2359812"/>
          </a:xfrm>
          <a:prstGeom prst="smileyFace">
            <a:avLst>
              <a:gd name="adj" fmla="val 4653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40D573-9CE5-B843-A0D1-764E2B9609BA}"/>
              </a:ext>
            </a:extLst>
          </p:cNvPr>
          <p:cNvCxnSpPr>
            <a:cxnSpLocks/>
          </p:cNvCxnSpPr>
          <p:nvPr/>
        </p:nvCxnSpPr>
        <p:spPr>
          <a:xfrm>
            <a:off x="6926528" y="4777891"/>
            <a:ext cx="13644" cy="12794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E001AA-BDC9-894E-8DE6-3411B8A3A937}"/>
              </a:ext>
            </a:extLst>
          </p:cNvPr>
          <p:cNvCxnSpPr>
            <a:cxnSpLocks/>
          </p:cNvCxnSpPr>
          <p:nvPr/>
        </p:nvCxnSpPr>
        <p:spPr>
          <a:xfrm>
            <a:off x="6940172" y="6057318"/>
            <a:ext cx="294919" cy="3704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7B678-B0BF-8049-A396-FE5233BCDFD5}"/>
              </a:ext>
            </a:extLst>
          </p:cNvPr>
          <p:cNvCxnSpPr>
            <a:cxnSpLocks/>
          </p:cNvCxnSpPr>
          <p:nvPr/>
        </p:nvCxnSpPr>
        <p:spPr>
          <a:xfrm flipH="1">
            <a:off x="6615966" y="6057318"/>
            <a:ext cx="310562" cy="437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D6904-C34A-3C46-BFDE-562E371C24AA}"/>
              </a:ext>
            </a:extLst>
          </p:cNvPr>
          <p:cNvCxnSpPr>
            <a:cxnSpLocks/>
          </p:cNvCxnSpPr>
          <p:nvPr/>
        </p:nvCxnSpPr>
        <p:spPr>
          <a:xfrm flipH="1">
            <a:off x="6701340" y="5593294"/>
            <a:ext cx="225188" cy="2866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A1329F-3DBA-1443-8CE1-2C934D1AEE27}"/>
              </a:ext>
            </a:extLst>
          </p:cNvPr>
          <p:cNvSpPr txBox="1"/>
          <p:nvPr/>
        </p:nvSpPr>
        <p:spPr>
          <a:xfrm>
            <a:off x="7290831" y="4727588"/>
            <a:ext cx="1513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PhD </a:t>
            </a:r>
          </a:p>
          <a:p>
            <a:r>
              <a:rPr lang="en-US" dirty="0" smtClean="0"/>
              <a:t>Student 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71218"/>
              </p:ext>
            </p:extLst>
          </p:nvPr>
        </p:nvGraphicFramePr>
        <p:xfrm>
          <a:off x="351083" y="1533481"/>
          <a:ext cx="5395667" cy="146482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47490">
                  <a:extLst>
                    <a:ext uri="{9D8B030D-6E8A-4147-A177-3AD203B41FA5}">
                      <a16:colId xmlns:a16="http://schemas.microsoft.com/office/drawing/2014/main" val="3994421504"/>
                    </a:ext>
                  </a:extLst>
                </a:gridCol>
                <a:gridCol w="2748177">
                  <a:extLst>
                    <a:ext uri="{9D8B030D-6E8A-4147-A177-3AD203B41FA5}">
                      <a16:colId xmlns:a16="http://schemas.microsoft.com/office/drawing/2014/main" val="2736871271"/>
                    </a:ext>
                  </a:extLst>
                </a:gridCol>
              </a:tblGrid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Elementary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Assembler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812671"/>
                  </a:ext>
                </a:extLst>
              </a:tr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Low level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31804"/>
                  </a:ext>
                </a:extLst>
              </a:tr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University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High Level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700648"/>
                  </a:ext>
                </a:extLst>
              </a:tr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77346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C8760-3874-374D-8315-295BD21BCA8C}"/>
              </a:ext>
            </a:extLst>
          </p:cNvPr>
          <p:cNvCxnSpPr>
            <a:cxnSpLocks/>
          </p:cNvCxnSpPr>
          <p:nvPr/>
        </p:nvCxnSpPr>
        <p:spPr>
          <a:xfrm>
            <a:off x="6953816" y="5593294"/>
            <a:ext cx="281275" cy="2866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1354563" y="6494473"/>
            <a:ext cx="5782837" cy="309703"/>
          </a:xfrm>
        </p:spPr>
        <p:txBody>
          <a:bodyPr/>
          <a:lstStyle/>
          <a:p>
            <a:r>
              <a:rPr lang="en-GB" sz="400" dirty="0">
                <a:hlinkClick r:id="rId3"/>
              </a:rPr>
              <a:t>http://domskitchen.co.nz/wp-content/uploads/2015/04/Eggs-Planetbox-Paleo.jpg1_.</a:t>
            </a:r>
            <a:r>
              <a:rPr lang="en-GB" sz="400" dirty="0" smtClean="0">
                <a:hlinkClick r:id="rId3"/>
              </a:rPr>
              <a:t>jpg</a:t>
            </a:r>
            <a:endParaRPr lang="en-GB" sz="400" dirty="0" smtClean="0"/>
          </a:p>
          <a:p>
            <a:r>
              <a:rPr lang="en-GB" sz="400" dirty="0"/>
              <a:t>http://store.storeimages.cdn-apple.com/4662/as-images.apple.com/is/image/AppleInc/aos/published/images/m/ac/macbookpro/select/macbookpro-select-inthebox?wid=561&amp;hei=402&amp;fmt=jpeg&amp;qlt=95&amp;op_sharpen=0&amp;resMode=bicub&amp;op_usm=0.5,0.5,0,0&amp;iccEmbed=0&amp;layer=comp&amp;.</a:t>
            </a:r>
            <a:r>
              <a:rPr lang="en-GB" sz="400" dirty="0" smtClean="0"/>
              <a:t>v=1433461593431</a:t>
            </a:r>
          </a:p>
          <a:p>
            <a:r>
              <a:rPr lang="en-GB" sz="400" dirty="0">
                <a:hlinkClick r:id="rId4"/>
              </a:rPr>
              <a:t>https://</a:t>
            </a:r>
            <a:r>
              <a:rPr lang="en-GB" sz="400" dirty="0" smtClean="0">
                <a:hlinkClick r:id="rId4"/>
              </a:rPr>
              <a:t>cdn.redshift.autodesk.com/2016/05/Machine-Learning-hero.jpg</a:t>
            </a:r>
            <a:endParaRPr lang="en-GB" sz="400" dirty="0" smtClean="0"/>
          </a:p>
          <a:p>
            <a:r>
              <a:rPr lang="en-GB" sz="400" dirty="0"/>
              <a:t>https://s3.amazonaws.com/keras.io/img/keras-logo-2018-large-1200.png</a:t>
            </a:r>
          </a:p>
        </p:txBody>
      </p:sp>
      <p:sp>
        <p:nvSpPr>
          <p:cNvPr id="2" name="Cloud Callout 1"/>
          <p:cNvSpPr/>
          <p:nvPr/>
        </p:nvSpPr>
        <p:spPr>
          <a:xfrm>
            <a:off x="7156281" y="927659"/>
            <a:ext cx="1919416" cy="155050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 am doing something useful</a:t>
            </a:r>
            <a:endParaRPr lang="en-US" sz="1600" dirty="0"/>
          </a:p>
        </p:txBody>
      </p:sp>
      <p:pic>
        <p:nvPicPr>
          <p:cNvPr id="2050" name="Picture 2" descr="Image result for machine learn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7" r="22431"/>
          <a:stretch/>
        </p:blipFill>
        <p:spPr bwMode="auto">
          <a:xfrm>
            <a:off x="236788" y="4459382"/>
            <a:ext cx="1884892" cy="209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ensorflow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310" y="5884252"/>
            <a:ext cx="705223" cy="58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eras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49" y="6052091"/>
            <a:ext cx="1242313" cy="36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theano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00" b="42250"/>
          <a:stretch/>
        </p:blipFill>
        <p:spPr bwMode="auto">
          <a:xfrm>
            <a:off x="2768585" y="6122496"/>
            <a:ext cx="1449088" cy="30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1578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Software!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7C362E51-DF8D-6B4C-9E45-11E5BC2A5E9F}"/>
              </a:ext>
            </a:extLst>
          </p:cNvPr>
          <p:cNvSpPr/>
          <p:nvPr/>
        </p:nvSpPr>
        <p:spPr>
          <a:xfrm>
            <a:off x="5582399" y="2367776"/>
            <a:ext cx="2533590" cy="2359812"/>
          </a:xfrm>
          <a:prstGeom prst="smileyFace">
            <a:avLst>
              <a:gd name="adj" fmla="val 4653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40D573-9CE5-B843-A0D1-764E2B9609BA}"/>
              </a:ext>
            </a:extLst>
          </p:cNvPr>
          <p:cNvCxnSpPr>
            <a:cxnSpLocks/>
          </p:cNvCxnSpPr>
          <p:nvPr/>
        </p:nvCxnSpPr>
        <p:spPr>
          <a:xfrm>
            <a:off x="6926528" y="4777891"/>
            <a:ext cx="13644" cy="12794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E001AA-BDC9-894E-8DE6-3411B8A3A937}"/>
              </a:ext>
            </a:extLst>
          </p:cNvPr>
          <p:cNvCxnSpPr>
            <a:cxnSpLocks/>
          </p:cNvCxnSpPr>
          <p:nvPr/>
        </p:nvCxnSpPr>
        <p:spPr>
          <a:xfrm>
            <a:off x="6940172" y="6057318"/>
            <a:ext cx="294919" cy="3704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7B678-B0BF-8049-A396-FE5233BCDFD5}"/>
              </a:ext>
            </a:extLst>
          </p:cNvPr>
          <p:cNvCxnSpPr>
            <a:cxnSpLocks/>
          </p:cNvCxnSpPr>
          <p:nvPr/>
        </p:nvCxnSpPr>
        <p:spPr>
          <a:xfrm flipH="1">
            <a:off x="6615966" y="6057318"/>
            <a:ext cx="310562" cy="437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D6904-C34A-3C46-BFDE-562E371C24AA}"/>
              </a:ext>
            </a:extLst>
          </p:cNvPr>
          <p:cNvCxnSpPr>
            <a:cxnSpLocks/>
          </p:cNvCxnSpPr>
          <p:nvPr/>
        </p:nvCxnSpPr>
        <p:spPr>
          <a:xfrm flipH="1">
            <a:off x="6701340" y="5593294"/>
            <a:ext cx="225188" cy="2866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A1329F-3DBA-1443-8CE1-2C934D1AEE27}"/>
              </a:ext>
            </a:extLst>
          </p:cNvPr>
          <p:cNvSpPr txBox="1"/>
          <p:nvPr/>
        </p:nvSpPr>
        <p:spPr>
          <a:xfrm>
            <a:off x="7290831" y="4727588"/>
            <a:ext cx="1513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PhD </a:t>
            </a:r>
          </a:p>
          <a:p>
            <a:r>
              <a:rPr lang="en-US" dirty="0" smtClean="0"/>
              <a:t>Student 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71218"/>
              </p:ext>
            </p:extLst>
          </p:nvPr>
        </p:nvGraphicFramePr>
        <p:xfrm>
          <a:off x="351083" y="1533481"/>
          <a:ext cx="5395667" cy="146482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47490">
                  <a:extLst>
                    <a:ext uri="{9D8B030D-6E8A-4147-A177-3AD203B41FA5}">
                      <a16:colId xmlns:a16="http://schemas.microsoft.com/office/drawing/2014/main" val="3994421504"/>
                    </a:ext>
                  </a:extLst>
                </a:gridCol>
                <a:gridCol w="2748177">
                  <a:extLst>
                    <a:ext uri="{9D8B030D-6E8A-4147-A177-3AD203B41FA5}">
                      <a16:colId xmlns:a16="http://schemas.microsoft.com/office/drawing/2014/main" val="2736871271"/>
                    </a:ext>
                  </a:extLst>
                </a:gridCol>
              </a:tblGrid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Elementary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Assembler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812671"/>
                  </a:ext>
                </a:extLst>
              </a:tr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Low level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31804"/>
                  </a:ext>
                </a:extLst>
              </a:tr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University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High Level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700648"/>
                  </a:ext>
                </a:extLst>
              </a:tr>
              <a:tr h="366206"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77346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C8760-3874-374D-8315-295BD21BCA8C}"/>
              </a:ext>
            </a:extLst>
          </p:cNvPr>
          <p:cNvCxnSpPr>
            <a:cxnSpLocks/>
          </p:cNvCxnSpPr>
          <p:nvPr/>
        </p:nvCxnSpPr>
        <p:spPr>
          <a:xfrm>
            <a:off x="6953816" y="5593294"/>
            <a:ext cx="281275" cy="2866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1354563" y="6494473"/>
            <a:ext cx="5782837" cy="309703"/>
          </a:xfrm>
        </p:spPr>
        <p:txBody>
          <a:bodyPr/>
          <a:lstStyle/>
          <a:p>
            <a:r>
              <a:rPr lang="en-GB" sz="400" dirty="0">
                <a:hlinkClick r:id="rId3"/>
              </a:rPr>
              <a:t>http://domskitchen.co.nz/wp-content/uploads/2015/04/Eggs-Planetbox-Paleo.jpg1_.</a:t>
            </a:r>
            <a:r>
              <a:rPr lang="en-GB" sz="400" dirty="0" smtClean="0">
                <a:hlinkClick r:id="rId3"/>
              </a:rPr>
              <a:t>jpg</a:t>
            </a:r>
            <a:endParaRPr lang="en-GB" sz="400" dirty="0" smtClean="0"/>
          </a:p>
          <a:p>
            <a:r>
              <a:rPr lang="en-GB" sz="400" dirty="0"/>
              <a:t>http://store.storeimages.cdn-apple.com/4662/as-images.apple.com/is/image/AppleInc/aos/published/images/m/ac/macbookpro/select/macbookpro-select-inthebox?wid=561&amp;hei=402&amp;fmt=jpeg&amp;qlt=95&amp;op_sharpen=0&amp;resMode=bicub&amp;op_usm=0.5,0.5,0,0&amp;iccEmbed=0&amp;layer=comp&amp;.</a:t>
            </a:r>
            <a:r>
              <a:rPr lang="en-GB" sz="400" dirty="0" smtClean="0"/>
              <a:t>v=1433461593431</a:t>
            </a:r>
          </a:p>
          <a:p>
            <a:r>
              <a:rPr lang="en-GB" sz="400" dirty="0">
                <a:hlinkClick r:id="rId4"/>
              </a:rPr>
              <a:t>https://</a:t>
            </a:r>
            <a:r>
              <a:rPr lang="en-GB" sz="400" dirty="0" smtClean="0">
                <a:hlinkClick r:id="rId4"/>
              </a:rPr>
              <a:t>cdn.redshift.autodesk.com/2016/05/Machine-Learning-hero.jpg</a:t>
            </a:r>
            <a:endParaRPr lang="en-GB" sz="400" dirty="0" smtClean="0"/>
          </a:p>
          <a:p>
            <a:r>
              <a:rPr lang="en-GB" sz="400" dirty="0"/>
              <a:t>https://s3.amazonaws.com/keras.io/img/keras-logo-2018-large-1200.png</a:t>
            </a:r>
          </a:p>
        </p:txBody>
      </p:sp>
      <p:sp>
        <p:nvSpPr>
          <p:cNvPr id="2" name="Cloud Callout 1"/>
          <p:cNvSpPr/>
          <p:nvPr/>
        </p:nvSpPr>
        <p:spPr>
          <a:xfrm>
            <a:off x="7156281" y="927659"/>
            <a:ext cx="1919416" cy="155050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 am doing something useful</a:t>
            </a:r>
            <a:endParaRPr lang="en-US" sz="1600" dirty="0"/>
          </a:p>
        </p:txBody>
      </p:sp>
      <p:pic>
        <p:nvPicPr>
          <p:cNvPr id="2050" name="Picture 2" descr="Image result for machine learn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7" r="22431"/>
          <a:stretch/>
        </p:blipFill>
        <p:spPr bwMode="auto">
          <a:xfrm>
            <a:off x="236788" y="4459382"/>
            <a:ext cx="1884892" cy="209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ensorflow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310" y="5884252"/>
            <a:ext cx="705223" cy="58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eras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49" y="6052091"/>
            <a:ext cx="1242313" cy="36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theano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00" b="42250"/>
          <a:stretch/>
        </p:blipFill>
        <p:spPr bwMode="auto">
          <a:xfrm>
            <a:off x="2768585" y="6122496"/>
            <a:ext cx="1449088" cy="30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036938" y="3279558"/>
            <a:ext cx="2585753" cy="1534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able to alter its own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01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at math oral examination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7C362E51-DF8D-6B4C-9E45-11E5BC2A5E9F}"/>
              </a:ext>
            </a:extLst>
          </p:cNvPr>
          <p:cNvSpPr/>
          <p:nvPr/>
        </p:nvSpPr>
        <p:spPr>
          <a:xfrm>
            <a:off x="6098140" y="2149600"/>
            <a:ext cx="1626494" cy="1405562"/>
          </a:xfrm>
          <a:prstGeom prst="smileyFace">
            <a:avLst>
              <a:gd name="adj" fmla="val 28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40D573-9CE5-B843-A0D1-764E2B9609BA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911387" y="3555162"/>
            <a:ext cx="13644" cy="1808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C8760-3874-374D-8315-295BD21BCA8C}"/>
              </a:ext>
            </a:extLst>
          </p:cNvPr>
          <p:cNvCxnSpPr>
            <a:cxnSpLocks/>
          </p:cNvCxnSpPr>
          <p:nvPr/>
        </p:nvCxnSpPr>
        <p:spPr>
          <a:xfrm>
            <a:off x="6925031" y="4899546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E001AA-BDC9-894E-8DE6-3411B8A3A937}"/>
              </a:ext>
            </a:extLst>
          </p:cNvPr>
          <p:cNvCxnSpPr>
            <a:cxnSpLocks/>
          </p:cNvCxnSpPr>
          <p:nvPr/>
        </p:nvCxnSpPr>
        <p:spPr>
          <a:xfrm>
            <a:off x="6925031" y="5363570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7B678-B0BF-8049-A396-FE5233BCDFD5}"/>
              </a:ext>
            </a:extLst>
          </p:cNvPr>
          <p:cNvCxnSpPr>
            <a:cxnSpLocks/>
          </p:cNvCxnSpPr>
          <p:nvPr/>
        </p:nvCxnSpPr>
        <p:spPr>
          <a:xfrm flipH="1">
            <a:off x="6461011" y="5363570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D6904-C34A-3C46-BFDE-562E371C24AA}"/>
              </a:ext>
            </a:extLst>
          </p:cNvPr>
          <p:cNvCxnSpPr>
            <a:cxnSpLocks/>
          </p:cNvCxnSpPr>
          <p:nvPr/>
        </p:nvCxnSpPr>
        <p:spPr>
          <a:xfrm flipH="1">
            <a:off x="6461011" y="4899546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C29DD-5ECA-1D45-803F-34669E745F98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1354558" y="3944203"/>
            <a:ext cx="0" cy="110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B79AC8-2489-A44D-BF60-D052A2C467FA}"/>
              </a:ext>
            </a:extLst>
          </p:cNvPr>
          <p:cNvCxnSpPr>
            <a:cxnSpLocks/>
          </p:cNvCxnSpPr>
          <p:nvPr/>
        </p:nvCxnSpPr>
        <p:spPr>
          <a:xfrm>
            <a:off x="1368202" y="458564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EA001B-03F0-9149-85B0-8817303F0D13}"/>
              </a:ext>
            </a:extLst>
          </p:cNvPr>
          <p:cNvCxnSpPr>
            <a:cxnSpLocks/>
          </p:cNvCxnSpPr>
          <p:nvPr/>
        </p:nvCxnSpPr>
        <p:spPr>
          <a:xfrm>
            <a:off x="1368202" y="504967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7B52DB-4B68-4F4C-BC6A-8D6478435175}"/>
              </a:ext>
            </a:extLst>
          </p:cNvPr>
          <p:cNvCxnSpPr>
            <a:cxnSpLocks/>
          </p:cNvCxnSpPr>
          <p:nvPr/>
        </p:nvCxnSpPr>
        <p:spPr>
          <a:xfrm flipH="1">
            <a:off x="904182" y="504967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45E0AE-91A0-C14E-987F-1F65E7BF4406}"/>
              </a:ext>
            </a:extLst>
          </p:cNvPr>
          <p:cNvCxnSpPr>
            <a:cxnSpLocks/>
          </p:cNvCxnSpPr>
          <p:nvPr/>
        </p:nvCxnSpPr>
        <p:spPr>
          <a:xfrm flipH="1">
            <a:off x="904182" y="458564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A1329F-3DBA-1443-8CE1-2C934D1AEE27}"/>
              </a:ext>
            </a:extLst>
          </p:cNvPr>
          <p:cNvSpPr txBox="1"/>
          <p:nvPr/>
        </p:nvSpPr>
        <p:spPr>
          <a:xfrm>
            <a:off x="6098140" y="1578753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26640C8-CF49-3D45-9605-91AD4AEE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9" y="1748146"/>
            <a:ext cx="1901646" cy="1901646"/>
          </a:xfrm>
          <a:prstGeom prst="rect">
            <a:avLst/>
          </a:prstGeom>
        </p:spPr>
      </p:pic>
      <p:sp>
        <p:nvSpPr>
          <p:cNvPr id="20" name="Smiley Face 19">
            <a:extLst>
              <a:ext uri="{FF2B5EF4-FFF2-40B4-BE49-F238E27FC236}">
                <a16:creationId xmlns:a16="http://schemas.microsoft.com/office/drawing/2014/main" id="{B4F249D7-BC14-D641-8294-CD149E52ED7B}"/>
              </a:ext>
            </a:extLst>
          </p:cNvPr>
          <p:cNvSpPr/>
          <p:nvPr/>
        </p:nvSpPr>
        <p:spPr>
          <a:xfrm>
            <a:off x="623190" y="2787339"/>
            <a:ext cx="1462736" cy="1156864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92F4E9-0136-534E-BE0C-7E0E6CB59B60}"/>
              </a:ext>
            </a:extLst>
          </p:cNvPr>
          <p:cNvSpPr txBox="1"/>
          <p:nvPr/>
        </p:nvSpPr>
        <p:spPr>
          <a:xfrm>
            <a:off x="623190" y="1546639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Professor</a:t>
            </a:r>
          </a:p>
        </p:txBody>
      </p:sp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C3EED13C-34E4-5A4B-8D85-185A6AC60042}"/>
              </a:ext>
            </a:extLst>
          </p:cNvPr>
          <p:cNvSpPr/>
          <p:nvPr/>
        </p:nvSpPr>
        <p:spPr>
          <a:xfrm>
            <a:off x="2187889" y="1373984"/>
            <a:ext cx="3723430" cy="681155"/>
          </a:xfrm>
          <a:prstGeom prst="wedgeRectCallout">
            <a:avLst>
              <a:gd name="adj1" fmla="val -47957"/>
              <a:gd name="adj2" fmla="val 174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1+4?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45A09BD-F82E-F84A-A77F-2D68D9A18382}"/>
              </a:ext>
            </a:extLst>
          </p:cNvPr>
          <p:cNvSpPr/>
          <p:nvPr/>
        </p:nvSpPr>
        <p:spPr>
          <a:xfrm>
            <a:off x="3207224" y="2185315"/>
            <a:ext cx="2740469" cy="257634"/>
          </a:xfrm>
          <a:prstGeom prst="wedgeRoundRectCallout">
            <a:avLst>
              <a:gd name="adj1" fmla="val 54471"/>
              <a:gd name="adj2" fmla="val 22963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1DAD23EB-33B4-3A47-8864-5722D8102D28}"/>
              </a:ext>
            </a:extLst>
          </p:cNvPr>
          <p:cNvSpPr/>
          <p:nvPr/>
        </p:nvSpPr>
        <p:spPr>
          <a:xfrm>
            <a:off x="3371315" y="3469942"/>
            <a:ext cx="2740469" cy="257634"/>
          </a:xfrm>
          <a:prstGeom prst="wedgeRoundRectCallout">
            <a:avLst>
              <a:gd name="adj1" fmla="val 52510"/>
              <a:gd name="adj2" fmla="val -11948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1DAD23EB-33B4-3A47-8864-5722D8102D28}"/>
              </a:ext>
            </a:extLst>
          </p:cNvPr>
          <p:cNvSpPr/>
          <p:nvPr/>
        </p:nvSpPr>
        <p:spPr>
          <a:xfrm>
            <a:off x="3907663" y="4648508"/>
            <a:ext cx="2740469" cy="257634"/>
          </a:xfrm>
          <a:prstGeom prst="wedgeRoundRectCallout">
            <a:avLst>
              <a:gd name="adj1" fmla="val 42558"/>
              <a:gd name="adj2" fmla="val -45572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41B0F16F-E9E0-CE40-B03C-E7E24D2DF5A0}"/>
              </a:ext>
            </a:extLst>
          </p:cNvPr>
          <p:cNvSpPr/>
          <p:nvPr/>
        </p:nvSpPr>
        <p:spPr>
          <a:xfrm>
            <a:off x="2275981" y="3861404"/>
            <a:ext cx="3723430" cy="681155"/>
          </a:xfrm>
          <a:prstGeom prst="wedgeRectCallout">
            <a:avLst>
              <a:gd name="adj1" fmla="val -56365"/>
              <a:gd name="adj2" fmla="val -1171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1+4, 3*2?</a:t>
            </a:r>
            <a:endParaRPr lang="en-US" dirty="0"/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41B0F16F-E9E0-CE40-B03C-E7E24D2DF5A0}"/>
              </a:ext>
            </a:extLst>
          </p:cNvPr>
          <p:cNvSpPr/>
          <p:nvPr/>
        </p:nvSpPr>
        <p:spPr>
          <a:xfrm>
            <a:off x="2299487" y="2694881"/>
            <a:ext cx="3723430" cy="681155"/>
          </a:xfrm>
          <a:prstGeom prst="wedgeRectCallout">
            <a:avLst>
              <a:gd name="adj1" fmla="val -55288"/>
              <a:gd name="adj2" fmla="val 32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</a:t>
            </a:r>
            <a:r>
              <a:rPr lang="en-US" dirty="0"/>
              <a:t>is 1+4*2?</a:t>
            </a: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1DAD23EB-33B4-3A47-8864-5722D8102D28}"/>
              </a:ext>
            </a:extLst>
          </p:cNvPr>
          <p:cNvSpPr/>
          <p:nvPr/>
        </p:nvSpPr>
        <p:spPr>
          <a:xfrm>
            <a:off x="3840857" y="5999488"/>
            <a:ext cx="2740469" cy="257634"/>
          </a:xfrm>
          <a:prstGeom prst="wedgeRoundRectCallout">
            <a:avLst>
              <a:gd name="adj1" fmla="val 54265"/>
              <a:gd name="adj2" fmla="val -98810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ular Callout 29">
            <a:extLst>
              <a:ext uri="{FF2B5EF4-FFF2-40B4-BE49-F238E27FC236}">
                <a16:creationId xmlns:a16="http://schemas.microsoft.com/office/drawing/2014/main" id="{41B0F16F-E9E0-CE40-B03C-E7E24D2DF5A0}"/>
              </a:ext>
            </a:extLst>
          </p:cNvPr>
          <p:cNvSpPr/>
          <p:nvPr/>
        </p:nvSpPr>
        <p:spPr>
          <a:xfrm>
            <a:off x="2170109" y="5232966"/>
            <a:ext cx="3840526" cy="681155"/>
          </a:xfrm>
          <a:prstGeom prst="wedgeRectCallout">
            <a:avLst>
              <a:gd name="adj1" fmla="val -63043"/>
              <a:gd name="adj2" fmla="val -2513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What is the diagonal of square with side of size 1?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98215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27" grpId="0" animBg="1"/>
      <p:bldP spid="29" grpId="0" animBg="1"/>
      <p:bldP spid="28" grpId="0" animBg="1"/>
      <p:bldP spid="26" grpId="0" animBg="1"/>
      <p:bldP spid="31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https://www.tesla.com/de_AT/autopilot?redirect=no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BE3DC40E-DBBE-4E2D-9EEC-FBF0DA0E9179}" type="slidenum">
              <a:rPr lang="en-GB" smtClean="0"/>
              <a:t>20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cars</a:t>
            </a:r>
            <a:endParaRPr lang="en-US" dirty="0"/>
          </a:p>
        </p:txBody>
      </p:sp>
      <p:pic>
        <p:nvPicPr>
          <p:cNvPr id="7170" name="Picture 2" descr="Image result for self driving cars tesl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23" y="1498600"/>
            <a:ext cx="6167966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7350" y="1917700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37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700" dirty="0"/>
              <a:t>http://www.booooooom.com/wp-content/uploads/2016/07/prisma-app.jpg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BE3DC40E-DBBE-4E2D-9EEC-FBF0DA0E9179}" type="slidenum">
              <a:rPr lang="en-GB" smtClean="0"/>
              <a:t>21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8194" name="Picture 2" descr="Image result for Prisma ap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89" y="1612900"/>
            <a:ext cx="4621048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238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http://www.wired.co.uk/article/ubisoft-commit-assist-ai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BE3DC40E-DBBE-4E2D-9EEC-FBF0DA0E9179}" type="slidenum">
              <a:rPr lang="en-GB" smtClean="0"/>
              <a:t>22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 fixing in applications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2" y="1411371"/>
            <a:ext cx="6731148" cy="50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538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https://www.wired.com/story/googles-learning-software-learns-to-write-learning-software/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BE3DC40E-DBBE-4E2D-9EEC-FBF0DA0E9179}" type="slidenum">
              <a:rPr lang="en-GB" smtClean="0"/>
              <a:t>23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learns to write software</a:t>
            </a:r>
            <a:endParaRPr lang="en-US" dirty="0"/>
          </a:p>
        </p:txBody>
      </p:sp>
      <p:pic>
        <p:nvPicPr>
          <p:cNvPr id="9218" name="Picture 2" descr="https://media.wired.com/photos/59dfe8bd0140795b7495f8c9/master/w_5000,c_limit/ai_builds_ai-0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30" y="1612900"/>
            <a:ext cx="6167966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69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074" y="1560363"/>
            <a:ext cx="5874578" cy="46259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500" dirty="0"/>
              <a:t>https://www.google.at/</a:t>
            </a:r>
            <a:r>
              <a:rPr lang="en-GB" sz="500" dirty="0" err="1"/>
              <a:t>search?q</a:t>
            </a:r>
            <a:r>
              <a:rPr lang="en-GB" sz="500" dirty="0"/>
              <a:t>=</a:t>
            </a:r>
            <a:r>
              <a:rPr lang="en-GB" sz="500" dirty="0" err="1"/>
              <a:t>Playtest&amp;oq</a:t>
            </a:r>
            <a:r>
              <a:rPr lang="en-GB" sz="500" dirty="0"/>
              <a:t>=</a:t>
            </a:r>
            <a:r>
              <a:rPr lang="en-GB" sz="500" dirty="0" err="1"/>
              <a:t>Playtest&amp;aqs</a:t>
            </a:r>
            <a:r>
              <a:rPr lang="en-GB" sz="500" dirty="0"/>
              <a:t>=chrome..69i57j0l5.559j0j4&amp;sourceid=</a:t>
            </a:r>
            <a:r>
              <a:rPr lang="en-GB" sz="500" dirty="0" err="1"/>
              <a:t>chrome&amp;ie</a:t>
            </a:r>
            <a:r>
              <a:rPr lang="en-GB" sz="500" dirty="0"/>
              <a:t>=UTF-8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BE3DC40E-DBBE-4E2D-9EEC-FBF0DA0E9179}" type="slidenum">
              <a:rPr lang="en-GB" smtClean="0"/>
              <a:t>24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08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at math oral examination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7C362E51-DF8D-6B4C-9E45-11E5BC2A5E9F}"/>
              </a:ext>
            </a:extLst>
          </p:cNvPr>
          <p:cNvSpPr/>
          <p:nvPr/>
        </p:nvSpPr>
        <p:spPr>
          <a:xfrm rot="18758881">
            <a:off x="5647764" y="2337543"/>
            <a:ext cx="1626494" cy="1405562"/>
          </a:xfrm>
          <a:prstGeom prst="smileyFace">
            <a:avLst>
              <a:gd name="adj" fmla="val 28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40D573-9CE5-B843-A0D1-764E2B9609BA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6911387" y="3516453"/>
            <a:ext cx="66540" cy="190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C8760-3874-374D-8315-295BD21BCA8C}"/>
              </a:ext>
            </a:extLst>
          </p:cNvPr>
          <p:cNvCxnSpPr>
            <a:cxnSpLocks/>
          </p:cNvCxnSpPr>
          <p:nvPr/>
        </p:nvCxnSpPr>
        <p:spPr>
          <a:xfrm>
            <a:off x="6925031" y="4899546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E001AA-BDC9-894E-8DE6-3411B8A3A937}"/>
              </a:ext>
            </a:extLst>
          </p:cNvPr>
          <p:cNvCxnSpPr>
            <a:cxnSpLocks/>
          </p:cNvCxnSpPr>
          <p:nvPr/>
        </p:nvCxnSpPr>
        <p:spPr>
          <a:xfrm>
            <a:off x="6925031" y="5363570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7B678-B0BF-8049-A396-FE5233BCDFD5}"/>
              </a:ext>
            </a:extLst>
          </p:cNvPr>
          <p:cNvCxnSpPr>
            <a:cxnSpLocks/>
          </p:cNvCxnSpPr>
          <p:nvPr/>
        </p:nvCxnSpPr>
        <p:spPr>
          <a:xfrm flipH="1">
            <a:off x="6461011" y="5363570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D6904-C34A-3C46-BFDE-562E371C24AA}"/>
              </a:ext>
            </a:extLst>
          </p:cNvPr>
          <p:cNvCxnSpPr>
            <a:cxnSpLocks/>
          </p:cNvCxnSpPr>
          <p:nvPr/>
        </p:nvCxnSpPr>
        <p:spPr>
          <a:xfrm flipH="1">
            <a:off x="6461011" y="4899546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C29DD-5ECA-1D45-803F-34669E745F98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1354558" y="3944203"/>
            <a:ext cx="0" cy="110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B79AC8-2489-A44D-BF60-D052A2C467FA}"/>
              </a:ext>
            </a:extLst>
          </p:cNvPr>
          <p:cNvCxnSpPr>
            <a:cxnSpLocks/>
          </p:cNvCxnSpPr>
          <p:nvPr/>
        </p:nvCxnSpPr>
        <p:spPr>
          <a:xfrm>
            <a:off x="1368202" y="458564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EA001B-03F0-9149-85B0-8817303F0D13}"/>
              </a:ext>
            </a:extLst>
          </p:cNvPr>
          <p:cNvCxnSpPr>
            <a:cxnSpLocks/>
          </p:cNvCxnSpPr>
          <p:nvPr/>
        </p:nvCxnSpPr>
        <p:spPr>
          <a:xfrm>
            <a:off x="1368202" y="504967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7B52DB-4B68-4F4C-BC6A-8D6478435175}"/>
              </a:ext>
            </a:extLst>
          </p:cNvPr>
          <p:cNvCxnSpPr>
            <a:cxnSpLocks/>
          </p:cNvCxnSpPr>
          <p:nvPr/>
        </p:nvCxnSpPr>
        <p:spPr>
          <a:xfrm flipH="1">
            <a:off x="904182" y="5049672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45E0AE-91A0-C14E-987F-1F65E7BF4406}"/>
              </a:ext>
            </a:extLst>
          </p:cNvPr>
          <p:cNvCxnSpPr>
            <a:cxnSpLocks/>
          </p:cNvCxnSpPr>
          <p:nvPr/>
        </p:nvCxnSpPr>
        <p:spPr>
          <a:xfrm flipH="1">
            <a:off x="904182" y="4585648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A1329F-3DBA-1443-8CE1-2C934D1AEE27}"/>
              </a:ext>
            </a:extLst>
          </p:cNvPr>
          <p:cNvSpPr txBox="1"/>
          <p:nvPr/>
        </p:nvSpPr>
        <p:spPr>
          <a:xfrm>
            <a:off x="6098140" y="1578753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26640C8-CF49-3D45-9605-91AD4AEE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9" y="1748146"/>
            <a:ext cx="1901646" cy="1901646"/>
          </a:xfrm>
          <a:prstGeom prst="rect">
            <a:avLst/>
          </a:prstGeom>
        </p:spPr>
      </p:pic>
      <p:sp>
        <p:nvSpPr>
          <p:cNvPr id="20" name="Smiley Face 19">
            <a:extLst>
              <a:ext uri="{FF2B5EF4-FFF2-40B4-BE49-F238E27FC236}">
                <a16:creationId xmlns:a16="http://schemas.microsoft.com/office/drawing/2014/main" id="{B4F249D7-BC14-D641-8294-CD149E52ED7B}"/>
              </a:ext>
            </a:extLst>
          </p:cNvPr>
          <p:cNvSpPr/>
          <p:nvPr/>
        </p:nvSpPr>
        <p:spPr>
          <a:xfrm>
            <a:off x="623190" y="2787339"/>
            <a:ext cx="1462736" cy="1156864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92F4E9-0136-534E-BE0C-7E0E6CB59B60}"/>
              </a:ext>
            </a:extLst>
          </p:cNvPr>
          <p:cNvSpPr txBox="1"/>
          <p:nvPr/>
        </p:nvSpPr>
        <p:spPr>
          <a:xfrm>
            <a:off x="623190" y="1546639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Professor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26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fix the student</a:t>
            </a:r>
            <a:r>
              <a:rPr lang="en-GB" dirty="0" smtClean="0"/>
              <a:t>!  </a:t>
            </a:r>
            <a:endParaRPr lang="en-GB" dirty="0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7C362E51-DF8D-6B4C-9E45-11E5BC2A5E9F}"/>
              </a:ext>
            </a:extLst>
          </p:cNvPr>
          <p:cNvSpPr/>
          <p:nvPr/>
        </p:nvSpPr>
        <p:spPr>
          <a:xfrm>
            <a:off x="6098140" y="2149600"/>
            <a:ext cx="1626494" cy="1405562"/>
          </a:xfrm>
          <a:prstGeom prst="smileyFace">
            <a:avLst>
              <a:gd name="adj" fmla="val 28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40D573-9CE5-B843-A0D1-764E2B9609BA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911387" y="3555162"/>
            <a:ext cx="13644" cy="1808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C8760-3874-374D-8315-295BD21BCA8C}"/>
              </a:ext>
            </a:extLst>
          </p:cNvPr>
          <p:cNvCxnSpPr>
            <a:cxnSpLocks/>
          </p:cNvCxnSpPr>
          <p:nvPr/>
        </p:nvCxnSpPr>
        <p:spPr>
          <a:xfrm>
            <a:off x="6925031" y="4899546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E001AA-BDC9-894E-8DE6-3411B8A3A937}"/>
              </a:ext>
            </a:extLst>
          </p:cNvPr>
          <p:cNvCxnSpPr>
            <a:cxnSpLocks/>
          </p:cNvCxnSpPr>
          <p:nvPr/>
        </p:nvCxnSpPr>
        <p:spPr>
          <a:xfrm>
            <a:off x="6925031" y="5363570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7B678-B0BF-8049-A396-FE5233BCDFD5}"/>
              </a:ext>
            </a:extLst>
          </p:cNvPr>
          <p:cNvCxnSpPr>
            <a:cxnSpLocks/>
          </p:cNvCxnSpPr>
          <p:nvPr/>
        </p:nvCxnSpPr>
        <p:spPr>
          <a:xfrm flipH="1">
            <a:off x="6461011" y="5363570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D6904-C34A-3C46-BFDE-562E371C24AA}"/>
              </a:ext>
            </a:extLst>
          </p:cNvPr>
          <p:cNvCxnSpPr>
            <a:cxnSpLocks/>
          </p:cNvCxnSpPr>
          <p:nvPr/>
        </p:nvCxnSpPr>
        <p:spPr>
          <a:xfrm flipH="1">
            <a:off x="6461011" y="4899546"/>
            <a:ext cx="450376" cy="57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A1329F-3DBA-1443-8CE1-2C934D1AEE27}"/>
              </a:ext>
            </a:extLst>
          </p:cNvPr>
          <p:cNvSpPr txBox="1"/>
          <p:nvPr/>
        </p:nvSpPr>
        <p:spPr>
          <a:xfrm>
            <a:off x="6098140" y="1578753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</a:t>
            </a:r>
          </a:p>
        </p:txBody>
      </p:sp>
    </p:spTree>
    <p:extLst>
      <p:ext uri="{BB962C8B-B14F-4D97-AF65-F5344CB8AC3E}">
        <p14:creationId xmlns:p14="http://schemas.microsoft.com/office/powerpoint/2010/main" val="1846152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http://canacopegdl.com/images/demo/demo-10.jpg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364" r="6546"/>
          <a:stretch/>
        </p:blipFill>
        <p:spPr>
          <a:xfrm>
            <a:off x="2888083" y="862673"/>
            <a:ext cx="6255917" cy="546450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CCAAF1-BBE3-D444-BA0C-73B5E35F4A4E}"/>
              </a:ext>
            </a:extLst>
          </p:cNvPr>
          <p:cNvSpPr/>
          <p:nvPr/>
        </p:nvSpPr>
        <p:spPr>
          <a:xfrm flipV="1">
            <a:off x="4572006" y="1574536"/>
            <a:ext cx="1066805" cy="629791"/>
          </a:xfrm>
          <a:custGeom>
            <a:avLst/>
            <a:gdLst>
              <a:gd name="connsiteX0" fmla="*/ 0 w 5002424"/>
              <a:gd name="connsiteY0" fmla="*/ 2787179 h 2787179"/>
              <a:gd name="connsiteX1" fmla="*/ 1720196 w 5002424"/>
              <a:gd name="connsiteY1" fmla="*/ 2787179 h 2787179"/>
              <a:gd name="connsiteX2" fmla="*/ 2501212 w 5002424"/>
              <a:gd name="connsiteY2" fmla="*/ 1039441 h 2787179"/>
              <a:gd name="connsiteX3" fmla="*/ 3282228 w 5002424"/>
              <a:gd name="connsiteY3" fmla="*/ 2787179 h 2787179"/>
              <a:gd name="connsiteX4" fmla="*/ 5002424 w 5002424"/>
              <a:gd name="connsiteY4" fmla="*/ 2787179 h 2787179"/>
              <a:gd name="connsiteX5" fmla="*/ 3680604 w 5002424"/>
              <a:gd name="connsiteY5" fmla="*/ 0 h 2787179"/>
              <a:gd name="connsiteX6" fmla="*/ 1321820 w 5002424"/>
              <a:gd name="connsiteY6" fmla="*/ 0 h 278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2424" h="2787179">
                <a:moveTo>
                  <a:pt x="0" y="2787179"/>
                </a:moveTo>
                <a:lnTo>
                  <a:pt x="1720196" y="2787179"/>
                </a:lnTo>
                <a:lnTo>
                  <a:pt x="2501212" y="1039441"/>
                </a:lnTo>
                <a:lnTo>
                  <a:pt x="3282228" y="2787179"/>
                </a:lnTo>
                <a:lnTo>
                  <a:pt x="5002424" y="2787179"/>
                </a:lnTo>
                <a:lnTo>
                  <a:pt x="3680604" y="0"/>
                </a:lnTo>
                <a:lnTo>
                  <a:pt x="13218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logic </a:t>
            </a:r>
            <a:r>
              <a:rPr lang="en-US" dirty="0"/>
              <a:t>unit (ALU)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610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http://canacopegdl.com/images/demo/demo-10.jpg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364" r="6546"/>
          <a:stretch/>
        </p:blipFill>
        <p:spPr>
          <a:xfrm>
            <a:off x="2888083" y="862673"/>
            <a:ext cx="6255917" cy="546450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CCAAF1-BBE3-D444-BA0C-73B5E35F4A4E}"/>
              </a:ext>
            </a:extLst>
          </p:cNvPr>
          <p:cNvSpPr/>
          <p:nvPr/>
        </p:nvSpPr>
        <p:spPr>
          <a:xfrm flipV="1">
            <a:off x="4572006" y="1574536"/>
            <a:ext cx="1066805" cy="629791"/>
          </a:xfrm>
          <a:custGeom>
            <a:avLst/>
            <a:gdLst>
              <a:gd name="connsiteX0" fmla="*/ 0 w 5002424"/>
              <a:gd name="connsiteY0" fmla="*/ 2787179 h 2787179"/>
              <a:gd name="connsiteX1" fmla="*/ 1720196 w 5002424"/>
              <a:gd name="connsiteY1" fmla="*/ 2787179 h 2787179"/>
              <a:gd name="connsiteX2" fmla="*/ 2501212 w 5002424"/>
              <a:gd name="connsiteY2" fmla="*/ 1039441 h 2787179"/>
              <a:gd name="connsiteX3" fmla="*/ 3282228 w 5002424"/>
              <a:gd name="connsiteY3" fmla="*/ 2787179 h 2787179"/>
              <a:gd name="connsiteX4" fmla="*/ 5002424 w 5002424"/>
              <a:gd name="connsiteY4" fmla="*/ 2787179 h 2787179"/>
              <a:gd name="connsiteX5" fmla="*/ 3680604 w 5002424"/>
              <a:gd name="connsiteY5" fmla="*/ 0 h 2787179"/>
              <a:gd name="connsiteX6" fmla="*/ 1321820 w 5002424"/>
              <a:gd name="connsiteY6" fmla="*/ 0 h 278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2424" h="2787179">
                <a:moveTo>
                  <a:pt x="0" y="2787179"/>
                </a:moveTo>
                <a:lnTo>
                  <a:pt x="1720196" y="2787179"/>
                </a:lnTo>
                <a:lnTo>
                  <a:pt x="2501212" y="1039441"/>
                </a:lnTo>
                <a:lnTo>
                  <a:pt x="3282228" y="2787179"/>
                </a:lnTo>
                <a:lnTo>
                  <a:pt x="5002424" y="2787179"/>
                </a:lnTo>
                <a:lnTo>
                  <a:pt x="3680604" y="0"/>
                </a:lnTo>
                <a:lnTo>
                  <a:pt x="13218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</a:t>
            </a:r>
            <a:r>
              <a:rPr lang="en-US" dirty="0"/>
              <a:t>logic unit (ALU)</a:t>
            </a:r>
            <a:endParaRPr lang="en-GB" dirty="0"/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C3EED13C-34E4-5A4B-8D85-185A6AC60042}"/>
              </a:ext>
            </a:extLst>
          </p:cNvPr>
          <p:cNvSpPr/>
          <p:nvPr/>
        </p:nvSpPr>
        <p:spPr>
          <a:xfrm>
            <a:off x="453842" y="1523172"/>
            <a:ext cx="2184135" cy="681155"/>
          </a:xfrm>
          <a:prstGeom prst="wedgeRectCallout">
            <a:avLst>
              <a:gd name="adj1" fmla="val -70198"/>
              <a:gd name="adj2" fmla="val 1495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is 1+4?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E45A09BD-F82E-F84A-A77F-2D68D9A18382}"/>
              </a:ext>
            </a:extLst>
          </p:cNvPr>
          <p:cNvSpPr/>
          <p:nvPr/>
        </p:nvSpPr>
        <p:spPr>
          <a:xfrm>
            <a:off x="462407" y="2371618"/>
            <a:ext cx="2740469" cy="352532"/>
          </a:xfrm>
          <a:prstGeom prst="wedgeRoundRectCallout">
            <a:avLst>
              <a:gd name="adj1" fmla="val 54471"/>
              <a:gd name="adj2" fmla="val 22963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5!</a:t>
            </a:r>
            <a:endParaRPr lang="en-US" dirty="0"/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DAD23EB-33B4-3A47-8864-5722D8102D28}"/>
              </a:ext>
            </a:extLst>
          </p:cNvPr>
          <p:cNvSpPr/>
          <p:nvPr/>
        </p:nvSpPr>
        <p:spPr>
          <a:xfrm>
            <a:off x="462407" y="3644988"/>
            <a:ext cx="2740469" cy="424925"/>
          </a:xfrm>
          <a:prstGeom prst="wedgeRoundRectCallout">
            <a:avLst>
              <a:gd name="adj1" fmla="val 52510"/>
              <a:gd name="adj2" fmla="val -11948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 …</a:t>
            </a:r>
            <a:endParaRPr lang="en-US" dirty="0"/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41B0F16F-E9E0-CE40-B03C-E7E24D2DF5A0}"/>
              </a:ext>
            </a:extLst>
          </p:cNvPr>
          <p:cNvSpPr/>
          <p:nvPr/>
        </p:nvSpPr>
        <p:spPr>
          <a:xfrm>
            <a:off x="398146" y="2796543"/>
            <a:ext cx="2295525" cy="681155"/>
          </a:xfrm>
          <a:prstGeom prst="wedgeRectCallout">
            <a:avLst>
              <a:gd name="adj1" fmla="val -66076"/>
              <a:gd name="adj2" fmla="val -304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What </a:t>
            </a:r>
            <a:r>
              <a:rPr lang="en-US" sz="2000" dirty="0"/>
              <a:t>is 1+4*2?</a:t>
            </a:r>
          </a:p>
        </p:txBody>
      </p:sp>
    </p:spTree>
    <p:extLst>
      <p:ext uri="{BB962C8B-B14F-4D97-AF65-F5344CB8AC3E}">
        <p14:creationId xmlns:p14="http://schemas.microsoft.com/office/powerpoint/2010/main" val="40913462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http://canacopegdl.com/images/demo/demo-10.jpg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364" r="6546"/>
          <a:stretch/>
        </p:blipFill>
        <p:spPr>
          <a:xfrm>
            <a:off x="2888083" y="862673"/>
            <a:ext cx="6255917" cy="546450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CCAAF1-BBE3-D444-BA0C-73B5E35F4A4E}"/>
              </a:ext>
            </a:extLst>
          </p:cNvPr>
          <p:cNvSpPr/>
          <p:nvPr/>
        </p:nvSpPr>
        <p:spPr>
          <a:xfrm flipV="1">
            <a:off x="4572006" y="1574536"/>
            <a:ext cx="1066805" cy="629791"/>
          </a:xfrm>
          <a:custGeom>
            <a:avLst/>
            <a:gdLst>
              <a:gd name="connsiteX0" fmla="*/ 0 w 5002424"/>
              <a:gd name="connsiteY0" fmla="*/ 2787179 h 2787179"/>
              <a:gd name="connsiteX1" fmla="*/ 1720196 w 5002424"/>
              <a:gd name="connsiteY1" fmla="*/ 2787179 h 2787179"/>
              <a:gd name="connsiteX2" fmla="*/ 2501212 w 5002424"/>
              <a:gd name="connsiteY2" fmla="*/ 1039441 h 2787179"/>
              <a:gd name="connsiteX3" fmla="*/ 3282228 w 5002424"/>
              <a:gd name="connsiteY3" fmla="*/ 2787179 h 2787179"/>
              <a:gd name="connsiteX4" fmla="*/ 5002424 w 5002424"/>
              <a:gd name="connsiteY4" fmla="*/ 2787179 h 2787179"/>
              <a:gd name="connsiteX5" fmla="*/ 3680604 w 5002424"/>
              <a:gd name="connsiteY5" fmla="*/ 0 h 2787179"/>
              <a:gd name="connsiteX6" fmla="*/ 1321820 w 5002424"/>
              <a:gd name="connsiteY6" fmla="*/ 0 h 278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2424" h="2787179">
                <a:moveTo>
                  <a:pt x="0" y="2787179"/>
                </a:moveTo>
                <a:lnTo>
                  <a:pt x="1720196" y="2787179"/>
                </a:lnTo>
                <a:lnTo>
                  <a:pt x="2501212" y="1039441"/>
                </a:lnTo>
                <a:lnTo>
                  <a:pt x="3282228" y="2787179"/>
                </a:lnTo>
                <a:lnTo>
                  <a:pt x="5002424" y="2787179"/>
                </a:lnTo>
                <a:lnTo>
                  <a:pt x="3680604" y="0"/>
                </a:lnTo>
                <a:lnTo>
                  <a:pt x="13218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</a:t>
            </a:r>
            <a:r>
              <a:rPr lang="en-US" dirty="0"/>
              <a:t>logic unit (ALU</a:t>
            </a:r>
            <a:r>
              <a:rPr lang="en-US" dirty="0" smtClean="0"/>
              <a:t>) + RAM</a:t>
            </a:r>
            <a:endParaRPr lang="en-GB" dirty="0"/>
          </a:p>
        </p:txBody>
      </p:sp>
      <p:pic>
        <p:nvPicPr>
          <p:cNvPr id="11" name="Picture 2" descr="Image result for RA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87" y="1095618"/>
            <a:ext cx="1535000" cy="11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8" idx="4"/>
          </p:cNvCxnSpPr>
          <p:nvPr/>
        </p:nvCxnSpPr>
        <p:spPr>
          <a:xfrm flipV="1">
            <a:off x="5638811" y="1485173"/>
            <a:ext cx="505076" cy="8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540414" y="1821843"/>
            <a:ext cx="478420" cy="83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41B0F16F-E9E0-CE40-B03C-E7E24D2DF5A0}"/>
              </a:ext>
            </a:extLst>
          </p:cNvPr>
          <p:cNvSpPr/>
          <p:nvPr/>
        </p:nvSpPr>
        <p:spPr>
          <a:xfrm>
            <a:off x="218581" y="4185088"/>
            <a:ext cx="2581769" cy="681155"/>
          </a:xfrm>
          <a:prstGeom prst="wedgeRectCallout">
            <a:avLst>
              <a:gd name="adj1" fmla="val -58948"/>
              <a:gd name="adj2" fmla="val -217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What is 1+4, 3*2?</a:t>
            </a:r>
            <a:endParaRPr lang="en-US" sz="2000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http://canacopegdl.com/images/demo/demo-10.jpg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364" r="6546"/>
          <a:stretch/>
        </p:blipFill>
        <p:spPr>
          <a:xfrm>
            <a:off x="2888083" y="862673"/>
            <a:ext cx="6255917" cy="546450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CCAAF1-BBE3-D444-BA0C-73B5E35F4A4E}"/>
              </a:ext>
            </a:extLst>
          </p:cNvPr>
          <p:cNvSpPr/>
          <p:nvPr/>
        </p:nvSpPr>
        <p:spPr>
          <a:xfrm flipV="1">
            <a:off x="4572006" y="1574536"/>
            <a:ext cx="1066805" cy="629791"/>
          </a:xfrm>
          <a:custGeom>
            <a:avLst/>
            <a:gdLst>
              <a:gd name="connsiteX0" fmla="*/ 0 w 5002424"/>
              <a:gd name="connsiteY0" fmla="*/ 2787179 h 2787179"/>
              <a:gd name="connsiteX1" fmla="*/ 1720196 w 5002424"/>
              <a:gd name="connsiteY1" fmla="*/ 2787179 h 2787179"/>
              <a:gd name="connsiteX2" fmla="*/ 2501212 w 5002424"/>
              <a:gd name="connsiteY2" fmla="*/ 1039441 h 2787179"/>
              <a:gd name="connsiteX3" fmla="*/ 3282228 w 5002424"/>
              <a:gd name="connsiteY3" fmla="*/ 2787179 h 2787179"/>
              <a:gd name="connsiteX4" fmla="*/ 5002424 w 5002424"/>
              <a:gd name="connsiteY4" fmla="*/ 2787179 h 2787179"/>
              <a:gd name="connsiteX5" fmla="*/ 3680604 w 5002424"/>
              <a:gd name="connsiteY5" fmla="*/ 0 h 2787179"/>
              <a:gd name="connsiteX6" fmla="*/ 1321820 w 5002424"/>
              <a:gd name="connsiteY6" fmla="*/ 0 h 278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2424" h="2787179">
                <a:moveTo>
                  <a:pt x="0" y="2787179"/>
                </a:moveTo>
                <a:lnTo>
                  <a:pt x="1720196" y="2787179"/>
                </a:lnTo>
                <a:lnTo>
                  <a:pt x="2501212" y="1039441"/>
                </a:lnTo>
                <a:lnTo>
                  <a:pt x="3282228" y="2787179"/>
                </a:lnTo>
                <a:lnTo>
                  <a:pt x="5002424" y="2787179"/>
                </a:lnTo>
                <a:lnTo>
                  <a:pt x="3680604" y="0"/>
                </a:lnTo>
                <a:lnTo>
                  <a:pt x="13218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</a:t>
            </a:r>
            <a:r>
              <a:rPr lang="en-US" dirty="0"/>
              <a:t>logic unit (ALU</a:t>
            </a:r>
            <a:r>
              <a:rPr lang="en-US" dirty="0" smtClean="0"/>
              <a:t>) + RAM</a:t>
            </a:r>
            <a:endParaRPr lang="en-GB" dirty="0"/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C3EED13C-34E4-5A4B-8D85-185A6AC60042}"/>
              </a:ext>
            </a:extLst>
          </p:cNvPr>
          <p:cNvSpPr/>
          <p:nvPr/>
        </p:nvSpPr>
        <p:spPr>
          <a:xfrm>
            <a:off x="453842" y="1523172"/>
            <a:ext cx="2184135" cy="681155"/>
          </a:xfrm>
          <a:prstGeom prst="wedgeRectCallout">
            <a:avLst>
              <a:gd name="adj1" fmla="val -70198"/>
              <a:gd name="adj2" fmla="val 1495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is 1+4?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E45A09BD-F82E-F84A-A77F-2D68D9A18382}"/>
              </a:ext>
            </a:extLst>
          </p:cNvPr>
          <p:cNvSpPr/>
          <p:nvPr/>
        </p:nvSpPr>
        <p:spPr>
          <a:xfrm>
            <a:off x="462407" y="2371618"/>
            <a:ext cx="2740469" cy="352532"/>
          </a:xfrm>
          <a:prstGeom prst="wedgeRoundRectCallout">
            <a:avLst>
              <a:gd name="adj1" fmla="val 54471"/>
              <a:gd name="adj2" fmla="val 22963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!</a:t>
            </a:r>
            <a:endParaRPr lang="en-US" dirty="0"/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DAD23EB-33B4-3A47-8864-5722D8102D28}"/>
              </a:ext>
            </a:extLst>
          </p:cNvPr>
          <p:cNvSpPr/>
          <p:nvPr/>
        </p:nvSpPr>
        <p:spPr>
          <a:xfrm>
            <a:off x="453842" y="3623653"/>
            <a:ext cx="2740469" cy="424925"/>
          </a:xfrm>
          <a:prstGeom prst="wedgeRoundRectCallout">
            <a:avLst>
              <a:gd name="adj1" fmla="val 53900"/>
              <a:gd name="adj2" fmla="val -2757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 !</a:t>
            </a:r>
            <a:endParaRPr lang="en-US" dirty="0"/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41B0F16F-E9E0-CE40-B03C-E7E24D2DF5A0}"/>
              </a:ext>
            </a:extLst>
          </p:cNvPr>
          <p:cNvSpPr/>
          <p:nvPr/>
        </p:nvSpPr>
        <p:spPr>
          <a:xfrm>
            <a:off x="398146" y="2796543"/>
            <a:ext cx="2295525" cy="681155"/>
          </a:xfrm>
          <a:prstGeom prst="wedgeRectCallout">
            <a:avLst>
              <a:gd name="adj1" fmla="val -66076"/>
              <a:gd name="adj2" fmla="val -304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What </a:t>
            </a:r>
            <a:r>
              <a:rPr lang="en-US" sz="2000" dirty="0"/>
              <a:t>is 1+4*2?</a:t>
            </a:r>
          </a:p>
        </p:txBody>
      </p:sp>
      <p:pic>
        <p:nvPicPr>
          <p:cNvPr id="11" name="Picture 2" descr="Image result for RA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87" y="1095618"/>
            <a:ext cx="1535000" cy="11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8" idx="4"/>
          </p:cNvCxnSpPr>
          <p:nvPr/>
        </p:nvCxnSpPr>
        <p:spPr>
          <a:xfrm flipV="1">
            <a:off x="5638811" y="1485173"/>
            <a:ext cx="505076" cy="8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540414" y="1821843"/>
            <a:ext cx="478420" cy="83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DAD23EB-33B4-3A47-8864-5722D8102D28}"/>
              </a:ext>
            </a:extLst>
          </p:cNvPr>
          <p:cNvSpPr/>
          <p:nvPr/>
        </p:nvSpPr>
        <p:spPr>
          <a:xfrm>
            <a:off x="701492" y="4948081"/>
            <a:ext cx="2740469" cy="424925"/>
          </a:xfrm>
          <a:prstGeom prst="wedgeRoundRectCallout">
            <a:avLst>
              <a:gd name="adj1" fmla="val 45906"/>
              <a:gd name="adj2" fmla="val -251736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6 .. </a:t>
            </a:r>
            <a:r>
              <a:rPr lang="en-US" dirty="0" err="1" smtClean="0"/>
              <a:t>eeh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02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5" grpId="0" animBg="1"/>
      <p:bldP spid="26" grpId="0" animBg="1"/>
      <p:bldP spid="2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http://canacopegdl.com/images/demo/demo-10.jpg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11EC652C-7F14-412D-A017-7E21E076D6A5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364" r="6546"/>
          <a:stretch/>
        </p:blipFill>
        <p:spPr>
          <a:xfrm>
            <a:off x="2888083" y="862673"/>
            <a:ext cx="6255917" cy="546450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CCAAF1-BBE3-D444-BA0C-73B5E35F4A4E}"/>
              </a:ext>
            </a:extLst>
          </p:cNvPr>
          <p:cNvSpPr/>
          <p:nvPr/>
        </p:nvSpPr>
        <p:spPr>
          <a:xfrm flipV="1">
            <a:off x="4572006" y="1574536"/>
            <a:ext cx="1066805" cy="629791"/>
          </a:xfrm>
          <a:custGeom>
            <a:avLst/>
            <a:gdLst>
              <a:gd name="connsiteX0" fmla="*/ 0 w 5002424"/>
              <a:gd name="connsiteY0" fmla="*/ 2787179 h 2787179"/>
              <a:gd name="connsiteX1" fmla="*/ 1720196 w 5002424"/>
              <a:gd name="connsiteY1" fmla="*/ 2787179 h 2787179"/>
              <a:gd name="connsiteX2" fmla="*/ 2501212 w 5002424"/>
              <a:gd name="connsiteY2" fmla="*/ 1039441 h 2787179"/>
              <a:gd name="connsiteX3" fmla="*/ 3282228 w 5002424"/>
              <a:gd name="connsiteY3" fmla="*/ 2787179 h 2787179"/>
              <a:gd name="connsiteX4" fmla="*/ 5002424 w 5002424"/>
              <a:gd name="connsiteY4" fmla="*/ 2787179 h 2787179"/>
              <a:gd name="connsiteX5" fmla="*/ 3680604 w 5002424"/>
              <a:gd name="connsiteY5" fmla="*/ 0 h 2787179"/>
              <a:gd name="connsiteX6" fmla="*/ 1321820 w 5002424"/>
              <a:gd name="connsiteY6" fmla="*/ 0 h 278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2424" h="2787179">
                <a:moveTo>
                  <a:pt x="0" y="2787179"/>
                </a:moveTo>
                <a:lnTo>
                  <a:pt x="1720196" y="2787179"/>
                </a:lnTo>
                <a:lnTo>
                  <a:pt x="2501212" y="1039441"/>
                </a:lnTo>
                <a:lnTo>
                  <a:pt x="3282228" y="2787179"/>
                </a:lnTo>
                <a:lnTo>
                  <a:pt x="5002424" y="2787179"/>
                </a:lnTo>
                <a:lnTo>
                  <a:pt x="3680604" y="0"/>
                </a:lnTo>
                <a:lnTo>
                  <a:pt x="13218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ALU</a:t>
            </a:r>
            <a:r>
              <a:rPr lang="en-US" dirty="0"/>
              <a:t> </a:t>
            </a:r>
            <a:r>
              <a:rPr lang="en-US" dirty="0" smtClean="0"/>
              <a:t>+ RAM + PC (program counter)</a:t>
            </a:r>
            <a:endParaRPr lang="en-GB" dirty="0"/>
          </a:p>
        </p:txBody>
      </p:sp>
      <p:pic>
        <p:nvPicPr>
          <p:cNvPr id="11" name="Picture 2" descr="Image result for RA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87" y="1095618"/>
            <a:ext cx="1535000" cy="11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8" idx="4"/>
          </p:cNvCxnSpPr>
          <p:nvPr/>
        </p:nvCxnSpPr>
        <p:spPr>
          <a:xfrm flipV="1">
            <a:off x="5638811" y="1485173"/>
            <a:ext cx="505076" cy="8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540414" y="1821843"/>
            <a:ext cx="478420" cy="83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6CED26-AB44-6142-8051-73329B2EEC60}"/>
              </a:ext>
            </a:extLst>
          </p:cNvPr>
          <p:cNvSpPr/>
          <p:nvPr/>
        </p:nvSpPr>
        <p:spPr>
          <a:xfrm>
            <a:off x="5452684" y="2358043"/>
            <a:ext cx="877329" cy="804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891349" y="1807481"/>
            <a:ext cx="680901" cy="5194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46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English UK"/>
</p:tagLst>
</file>

<file path=ppt/theme/theme1.xml><?xml version="1.0" encoding="utf-8"?>
<a:theme xmlns:a="http://schemas.openxmlformats.org/drawingml/2006/main" name="WU 4:3">
  <a:themeElements>
    <a:clrScheme name="WU">
      <a:dk1>
        <a:srgbClr val="000000"/>
      </a:dk1>
      <a:lt1>
        <a:srgbClr val="FFFFFF"/>
      </a:lt1>
      <a:dk2>
        <a:srgbClr val="002350"/>
      </a:dk2>
      <a:lt2>
        <a:srgbClr val="E5F5FA"/>
      </a:lt2>
      <a:accent1>
        <a:srgbClr val="0096D3"/>
      </a:accent1>
      <a:accent2>
        <a:srgbClr val="002350"/>
      </a:accent2>
      <a:accent3>
        <a:srgbClr val="4B2582"/>
      </a:accent3>
      <a:accent4>
        <a:srgbClr val="457AA0"/>
      </a:accent4>
      <a:accent5>
        <a:srgbClr val="A592C0"/>
      </a:accent5>
      <a:accent6>
        <a:srgbClr val="80CFE9"/>
      </a:accent6>
      <a:hlink>
        <a:srgbClr val="405A7C"/>
      </a:hlink>
      <a:folHlink>
        <a:srgbClr val="0082AA"/>
      </a:folHlink>
    </a:clrScheme>
    <a:fontScheme name="WU neu">
      <a:majorFont>
        <a:latin typeface="Georgi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U Farbschema neu">
        <a:dk1>
          <a:srgbClr val="000000"/>
        </a:dk1>
        <a:lt1>
          <a:sysClr val="window" lastClr="FFFFFF"/>
        </a:lt1>
        <a:dk2>
          <a:srgbClr val="002E60"/>
        </a:dk2>
        <a:lt2>
          <a:srgbClr val="E5F5FA"/>
        </a:lt2>
        <a:accent1>
          <a:srgbClr val="0096D3"/>
        </a:accent1>
        <a:accent2>
          <a:srgbClr val="002E60"/>
        </a:accent2>
        <a:accent3>
          <a:srgbClr val="532481"/>
        </a:accent3>
        <a:accent4>
          <a:srgbClr val="457AA0"/>
        </a:accent4>
        <a:accent5>
          <a:srgbClr val="A991C0"/>
        </a:accent5>
        <a:accent6>
          <a:srgbClr val="7FCAE9"/>
        </a:accent6>
        <a:hlink>
          <a:srgbClr val="406288"/>
        </a:hlink>
        <a:folHlink>
          <a:srgbClr val="008F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U Sample Presentation 4x3 V1.1.potx" id="{45F0A9D1-00E8-4F67-B6B8-2BAC8F026660}" vid="{DA4B6684-9FDB-4D3B-81BD-C29B2E0556B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F651A35DF3154DB01328AF51148DAE" ma:contentTypeVersion="1" ma:contentTypeDescription="Ein neues Dokument erstellen." ma:contentTypeScope="" ma:versionID="458c1b80f8d593bdc96b60ff34dd40b4">
  <xsd:schema xmlns:xsd="http://www.w3.org/2001/XMLSchema" xmlns:xs="http://www.w3.org/2001/XMLSchema" xmlns:p="http://schemas.microsoft.com/office/2006/metadata/properties" xmlns:ns2="1a8d9a65-8471-4209-a900-f8e11db75e0a" xmlns:ns3="08b0a3ee-3d2a-451c-9a1a-7e5d5b0c9c77" xmlns:ns4="dde413db-0745-4f3a-8dca-564dc7ff6f7d" targetNamespace="http://schemas.microsoft.com/office/2006/metadata/properties" ma:root="true" ma:fieldsID="2d31116d1a6b5af1b4a8b1ba7152d57a" ns2:_="" ns3:_="" ns4:_="">
    <xsd:import namespace="1a8d9a65-8471-4209-a900-f8e11db75e0a"/>
    <xsd:import namespace="08b0a3ee-3d2a-451c-9a1a-7e5d5b0c9c77"/>
    <xsd:import namespace="dde413db-0745-4f3a-8dca-564dc7ff6f7d"/>
    <xsd:element name="properties">
      <xsd:complexType>
        <xsd:sequence>
          <xsd:element name="documentManagement">
            <xsd:complexType>
              <xsd:all>
                <xsd:element ref="ns2:WU_x0020_ThemaTaxHTField0" minOccurs="0"/>
                <xsd:element ref="ns3:TaxCatchAll" minOccurs="0"/>
                <xsd:element ref="ns2:DokumentenartTaxHTField0" minOccurs="0"/>
                <xsd:element ref="ns4:Beschreibung" minOccurs="0"/>
                <xsd:element ref="ns4:Format" minOccurs="0"/>
                <xsd:element ref="ns4:Kategorie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d9a65-8471-4209-a900-f8e11db75e0a" elementFormDefault="qualified">
    <xsd:import namespace="http://schemas.microsoft.com/office/2006/documentManagement/types"/>
    <xsd:import namespace="http://schemas.microsoft.com/office/infopath/2007/PartnerControls"/>
    <xsd:element name="WU_x0020_ThemaTaxHTField0" ma:index="9" nillable="true" ma:taxonomy="true" ma:internalName="WU_x0020_ThemaTaxHTField0" ma:taxonomyFieldName="WU_x0020_Thema" ma:displayName="Schlagwort" ma:default="" ma:fieldId="{a2eb3201-e251-4055-97e9-466604fc777f}" ma:taxonomyMulti="true" ma:sspId="59da4ae5-1217-4de6-bd64-b7a740f353bb" ma:termSetId="c1edca97-812b-4584-b6b5-1e5cade81ca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DokumentenartTaxHTField0" ma:index="12" nillable="true" ma:taxonomy="true" ma:internalName="DokumentenartTaxHTField0" ma:taxonomyFieldName="Dokumentenart" ma:displayName="Dokumentenart" ma:default="" ma:fieldId="{0f2e647f-32b7-4850-b6be-ae358ed71e70}" ma:taxonomyMulti="true" ma:sspId="59da4ae5-1217-4de6-bd64-b7a740f353bb" ma:termSetId="325756d7-e24e-4b6f-ba71-3f779d34c1e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0a3ee-3d2a-451c-9a1a-7e5d5b0c9c7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6a103bb8-3913-4e3b-a229-080a76572464}" ma:internalName="TaxCatchAll" ma:showField="CatchAllData" ma:web="08b0a3ee-3d2a-451c-9a1a-7e5d5b0c9c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e413db-0745-4f3a-8dca-564dc7ff6f7d" elementFormDefault="qualified">
    <xsd:import namespace="http://schemas.microsoft.com/office/2006/documentManagement/types"/>
    <xsd:import namespace="http://schemas.microsoft.com/office/infopath/2007/PartnerControls"/>
    <xsd:element name="Beschreibung" ma:index="13" nillable="true" ma:displayName="Beschreibung" ma:internalName="Beschreibung">
      <xsd:simpleType>
        <xsd:restriction base="dms:Note">
          <xsd:maxLength value="255"/>
        </xsd:restriction>
      </xsd:simpleType>
    </xsd:element>
    <xsd:element name="Format" ma:index="14" nillable="true" ma:displayName="Format" ma:format="Dropdown" ma:internalName="Format">
      <xsd:simpleType>
        <xsd:union memberTypes="dms:Text">
          <xsd:simpleType>
            <xsd:restriction base="dms:Choice">
              <xsd:enumeration value="LaTeX"/>
              <xsd:enumeration value="Microsoft Office 2003"/>
              <xsd:enumeration value="Microsoft Office 2007-2013"/>
              <xsd:enumeration value="Microsoft Office 2013/2016"/>
              <xsd:enumeration value="OpenOffice 3.0"/>
            </xsd:restriction>
          </xsd:simpleType>
        </xsd:union>
      </xsd:simpleType>
    </xsd:element>
    <xsd:element name="Kategorie" ma:index="15" nillable="true" ma:displayName="Kategorie" ma:default="Anleitungen" ma:format="Dropdown" ma:internalName="Kategorie">
      <xsd:simpleType>
        <xsd:union memberTypes="dms:Text">
          <xsd:simpleType>
            <xsd:restriction base="dms:Choice">
              <xsd:enumeration value="Anleitungen"/>
              <xsd:enumeration value="Aushänge für Lift und Tür"/>
              <xsd:enumeration value="Basisvorlagen"/>
              <xsd:enumeration value="Brief-/Faxvorlagen"/>
              <xsd:enumeration value="Einladungen"/>
              <xsd:enumeration value="Etiketten"/>
              <xsd:enumeration value="Musterdateien"/>
              <xsd:enumeration value="Namensschilder"/>
              <xsd:enumeration value="Präsentationen"/>
              <xsd:enumeration value="Skripten-Cover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dde413db-0745-4f3a-8dca-564dc7ff6f7d">Präsentationen</Kategorie>
    <Beschreibung xmlns="dde413db-0745-4f3a-8dca-564dc7ff6f7d">Sample presenation in format 4:3</Beschreibung>
    <TaxCatchAll xmlns="08b0a3ee-3d2a-451c-9a1a-7e5d5b0c9c77">
      <Value>266</Value>
      <Value>403</Value>
    </TaxCatchAll>
    <Dokumentenart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</TermName>
          <TermId xmlns="http://schemas.microsoft.com/office/infopath/2007/PartnerControls">17fc50ed-8ad1-47be-ab12-04243fd74ddb</TermId>
        </TermInfo>
      </Terms>
    </DokumentenartTaxHTField0>
    <WU_x0020_Thema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Corporate Design</TermName>
          <TermId xmlns="http://schemas.microsoft.com/office/infopath/2007/PartnerControls">19895bcd-b158-45ae-ab7b-f5ca217dfcec</TermId>
        </TermInfo>
      </Terms>
    </WU_x0020_ThemaTaxHTField0>
    <Format xmlns="dde413db-0745-4f3a-8dca-564dc7ff6f7d">Microsoft Office 2013/2016</Forma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3404B7-0EE4-4250-B8FB-25DCFBEA1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8d9a65-8471-4209-a900-f8e11db75e0a"/>
    <ds:schemaRef ds:uri="08b0a3ee-3d2a-451c-9a1a-7e5d5b0c9c77"/>
    <ds:schemaRef ds:uri="dde413db-0745-4f3a-8dca-564dc7ff6f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CCDEC-D220-4714-BB94-C0BDE5F1983F}">
  <ds:schemaRefs>
    <ds:schemaRef ds:uri="http://schemas.microsoft.com/office/2006/documentManagement/types"/>
    <ds:schemaRef ds:uri="1a8d9a65-8471-4209-a900-f8e11db75e0a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dde413db-0745-4f3a-8dca-564dc7ff6f7d"/>
    <ds:schemaRef ds:uri="08b0a3ee-3d2a-451c-9a1a-7e5d5b0c9c77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A65C58-F9D3-46F8-B6F1-9CCFA6F100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Lecture_2_Additional</Template>
  <TotalTime>0</TotalTime>
  <Words>540</Words>
  <Application>Microsoft Office PowerPoint</Application>
  <PresentationFormat>On-screen Show (4:3)</PresentationFormat>
  <Paragraphs>183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Georgia</vt:lpstr>
      <vt:lpstr>Verdana</vt:lpstr>
      <vt:lpstr>Wingdings</vt:lpstr>
      <vt:lpstr>WU 4:3</vt:lpstr>
      <vt:lpstr>Student at math oral examination</vt:lpstr>
      <vt:lpstr>Student at math oral examination</vt:lpstr>
      <vt:lpstr>Student at math oral examination</vt:lpstr>
      <vt:lpstr>Let’s fix the student!  </vt:lpstr>
      <vt:lpstr>Arithmetic logic unit (ALU)</vt:lpstr>
      <vt:lpstr>Arithmetic logic unit (ALU)</vt:lpstr>
      <vt:lpstr>Arithmetic logic unit (ALU) + RAM</vt:lpstr>
      <vt:lpstr>Arithmetic logic unit (ALU) + RAM</vt:lpstr>
      <vt:lpstr>ALU + RAM + PC (program counter)</vt:lpstr>
      <vt:lpstr>ALU + RAM + PC (program counter)</vt:lpstr>
      <vt:lpstr>ALU + RAM + PC + Clock</vt:lpstr>
      <vt:lpstr>Student at math oral examination</vt:lpstr>
      <vt:lpstr>Student at math oral examination</vt:lpstr>
      <vt:lpstr>Student at math oral examination</vt:lpstr>
      <vt:lpstr>Student at math oral examination</vt:lpstr>
      <vt:lpstr>Software!</vt:lpstr>
      <vt:lpstr>Software!</vt:lpstr>
      <vt:lpstr>Software!</vt:lpstr>
      <vt:lpstr>Software!</vt:lpstr>
      <vt:lpstr>Autonomous cars</vt:lpstr>
      <vt:lpstr>Image processing</vt:lpstr>
      <vt:lpstr>Bug fixing in applications</vt:lpstr>
      <vt:lpstr>Software learns to write software</vt:lpstr>
      <vt:lpstr>Machine learning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2018-03-08T09:27:37Z</dcterms:created>
  <dcterms:modified xsi:type="dcterms:W3CDTF">2018-03-12T16:04:24Z</dcterms:modified>
  <cp:category>Präsentationsvorlage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U Thema">
    <vt:lpwstr>403;#Corporate Design|19895bcd-b158-45ae-ab7b-f5ca217dfcec</vt:lpwstr>
  </property>
  <property fmtid="{D5CDD505-2E9C-101B-9397-08002B2CF9AE}" pid="3" name="Dokumentenart">
    <vt:lpwstr>266;#Vorlagen|17fc50ed-8ad1-47be-ab12-04243fd74ddb</vt:lpwstr>
  </property>
  <property fmtid="{D5CDD505-2E9C-101B-9397-08002B2CF9AE}" pid="4" name="ContentTypeId">
    <vt:lpwstr>0x010100BCF651A35DF3154DB01328AF51148DAE</vt:lpwstr>
  </property>
</Properties>
</file>